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7" r:id="rId3"/>
    <p:sldId id="259" r:id="rId4"/>
    <p:sldId id="260" r:id="rId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DEFF6"/>
    <a:srgbClr val="B3DDE9"/>
    <a:srgbClr val="306397"/>
    <a:srgbClr val="1ABA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84" y="2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399BF8-14F7-9D11-FE41-EAC08D1974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FD80E70E-33B8-CA56-2F2A-5E34381BB6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4246AA5-0EFF-2A7E-6E89-35CE3D0080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0D6C6-CFCF-4F51-8D9F-924B0175A285}" type="datetimeFigureOut">
              <a:rPr lang="ru-RU" smtClean="0"/>
              <a:t>23.05.2025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C1739A-9E4A-EE4F-8F22-48FC054A9D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579B436-D68E-BB99-E38D-BD8FCD0E43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F12DE-F17A-405D-8902-087DD5368D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37260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6ACC745-0509-8F86-40BE-19667B8D13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4D54C12-9679-357E-9F80-748DB66A0E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0184422-A278-133F-B6D5-1B57629FA4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0D6C6-CFCF-4F51-8D9F-924B0175A285}" type="datetimeFigureOut">
              <a:rPr lang="ru-RU" smtClean="0"/>
              <a:t>23.05.2025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6CACBCE-E839-554E-F276-F0FA6ED9E2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30E4D44-7918-69EC-5280-9893302A5B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F12DE-F17A-405D-8902-087DD5368D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31916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EA2C56E-E252-7AD9-7221-40F6087641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1DA06F8-30DB-9196-63C4-FDAFD9102B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B252EDF-16BD-A4C9-C250-D6F1A6802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0D6C6-CFCF-4F51-8D9F-924B0175A285}" type="datetimeFigureOut">
              <a:rPr lang="ru-RU" smtClean="0"/>
              <a:t>23.05.2025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8A0C97E-4A19-83EF-599A-E985F9CA64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6EA4061-B138-3F63-E281-5F66C9CE83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F12DE-F17A-405D-8902-087DD5368D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5717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6A6714B-4196-A33C-3D3D-87F69ED7AB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5998DDC-EF20-8936-897D-2D218858948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04A4E7F-3745-2883-A47B-DCA4EBE7E2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389C72F-7CF0-9FA2-7025-1052B6E99B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0D6C6-CFCF-4F51-8D9F-924B0175A285}" type="datetimeFigureOut">
              <a:rPr lang="ru-RU" smtClean="0"/>
              <a:t>23.05.2025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0171864-A7C2-0EDA-83AC-C0B6D675C5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D77BE85-335B-DDCE-70FC-B9E4E41E9F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F12DE-F17A-405D-8902-087DD5368D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16041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E6B2E0-1FF8-47F3-772A-3C671A58F7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B1D9BA4-CAE4-77CE-232C-C10DA86217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C9AED33-4555-145F-A7E4-CC2B407DB9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B0286CE-82EA-B6C2-6017-01A20570787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EA8FE510-4266-D60C-2110-5D2CE2D5778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0F4C8546-0A86-9F6F-91C6-4CC5815A36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0D6C6-CFCF-4F51-8D9F-924B0175A285}" type="datetimeFigureOut">
              <a:rPr lang="ru-RU" smtClean="0"/>
              <a:t>23.05.2025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9A59C587-06F6-E03D-3AB8-EB22B04787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504D1D47-6F1C-6DF5-C24A-DB77E0FADA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F12DE-F17A-405D-8902-087DD5368D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24029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923EEE1-9ACC-54FD-7A9B-F623266129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2E70E9A7-231C-5DC2-80CE-1AD90E2EB3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0D6C6-CFCF-4F51-8D9F-924B0175A285}" type="datetimeFigureOut">
              <a:rPr lang="ru-RU" smtClean="0"/>
              <a:t>23.05.2025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D318C2B9-5995-C0A9-3C2B-FC410219B6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3D5E7110-888B-F72F-A7BC-F20D0AFADD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F12DE-F17A-405D-8902-087DD5368D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0232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8DEE80F3-CA95-DAD0-5BC3-FA3CE6A673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0D6C6-CFCF-4F51-8D9F-924B0175A285}" type="datetimeFigureOut">
              <a:rPr lang="ru-RU" smtClean="0"/>
              <a:t>23.05.2025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ABE10DFE-5611-45AE-BAC9-85C6E2CD67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58A0E43-D6D7-4EAA-A303-A38614BDEC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F12DE-F17A-405D-8902-087DD5368D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0936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59F37F6-6A4D-4C12-7BB1-2D821D5B70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69761C8-9CCF-8B41-959B-EAD287CAE7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1BE21BB-E272-F6AC-994A-63CEF9EC01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953722A-4F44-D21A-E161-3B209A527E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0D6C6-CFCF-4F51-8D9F-924B0175A285}" type="datetimeFigureOut">
              <a:rPr lang="ru-RU" smtClean="0"/>
              <a:t>23.05.2025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5BA8BB9-C06F-3FFB-60EF-9EDEE56178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B16C7C5-2AA9-A982-69C8-E3B4C1A5F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F12DE-F17A-405D-8902-087DD5368D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20096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B900C0-CC9A-1110-8192-5BC7BCFE3F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227B2259-FF9F-CFC0-1A43-D4883C93EBC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1A14FBC-DBA6-7A17-FDFD-91BAB9B824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DD838A0-D4FA-EA17-A585-13FDA318D6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0D6C6-CFCF-4F51-8D9F-924B0175A285}" type="datetimeFigureOut">
              <a:rPr lang="ru-RU" smtClean="0"/>
              <a:t>23.05.2025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4D7FC5F-51D6-50F6-BEFE-5D2EA8EB47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094916A-688B-C1C0-A5CD-59A81F79BF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F12DE-F17A-405D-8902-087DD5368D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03356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E850B5-47D7-02CD-1FDE-344CAFE151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FF4C191-D00A-69C9-C09E-B97E4AF9B7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2A8A2FA-C350-1D59-41BB-7B616C1512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0D6C6-CFCF-4F51-8D9F-924B0175A285}" type="datetimeFigureOut">
              <a:rPr lang="ru-RU" smtClean="0"/>
              <a:t>23.05.2025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F2A101B-C9F8-2F73-536A-0FB0918FAD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17E730B-1FDA-8DE0-98D5-419576F755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F12DE-F17A-405D-8902-087DD5368D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29547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97D944D2-CD4B-0EAE-5F26-A98518AFC79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A50C75A-14AC-8AB3-74DF-739539406C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626C797-3475-113E-5649-D736457EC3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0D6C6-CFCF-4F51-8D9F-924B0175A285}" type="datetimeFigureOut">
              <a:rPr lang="ru-RU" smtClean="0"/>
              <a:t>23.05.2025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11B485B-EC1A-933F-172E-B5AC4DB60C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9CC1137-FA43-DF90-C188-3ED262500E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F12DE-F17A-405D-8902-087DD5368D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55199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0479BF2-C066-8B66-55D2-0C2646CF83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786DA7B-A7F5-CD2D-2F02-3DDE9001AF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1461DD2-79EF-EB3E-9597-A2C74EA3AA3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00D6C6-CFCF-4F51-8D9F-924B0175A285}" type="datetimeFigureOut">
              <a:rPr lang="ru-RU" smtClean="0"/>
              <a:t>23.05.2025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5BEF3E2-EB85-B25D-F053-5DCEBA685F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CB3EE1B-3C9E-4330-CE1F-9C962C58E9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6F12DE-F17A-405D-8902-087DD5368D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7734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3">
            <a:extLst>
              <a:ext uri="{FF2B5EF4-FFF2-40B4-BE49-F238E27FC236}">
                <a16:creationId xmlns:a16="http://schemas.microsoft.com/office/drawing/2014/main" id="{A3A968B7-EE2A-8593-EAE1-F7DC41E95F0C}"/>
              </a:ext>
            </a:extLst>
          </p:cNvPr>
          <p:cNvSpPr txBox="1"/>
          <p:nvPr/>
        </p:nvSpPr>
        <p:spPr>
          <a:xfrm>
            <a:off x="10737130" y="6550113"/>
            <a:ext cx="1273664" cy="254699"/>
          </a:xfrm>
          <a:prstGeom prst="rect">
            <a:avLst/>
          </a:prstGeom>
        </p:spPr>
        <p:txBody>
          <a:bodyPr vert="horz" wrap="square" lIns="0" tIns="7316" rIns="0" bIns="0" rtlCol="0">
            <a:spAutoFit/>
          </a:bodyPr>
          <a:lstStyle/>
          <a:p>
            <a:pPr marL="7701">
              <a:spcBef>
                <a:spcPts val="58"/>
              </a:spcBef>
            </a:pPr>
            <a:r>
              <a:rPr lang="en-US" sz="1607" spc="-6" dirty="0">
                <a:solidFill>
                  <a:srgbClr val="0099C2"/>
                </a:solidFill>
                <a:latin typeface="Montserrat"/>
                <a:cs typeface="Montserrat"/>
              </a:rPr>
              <a:t>in.</a:t>
            </a:r>
            <a:r>
              <a:rPr sz="1607" spc="-6" dirty="0">
                <a:solidFill>
                  <a:srgbClr val="0099C2"/>
                </a:solidFill>
                <a:latin typeface="Montserrat"/>
                <a:cs typeface="Montserrat"/>
              </a:rPr>
              <a:t>mgppu.ru</a:t>
            </a:r>
            <a:endParaRPr sz="1607" dirty="0">
              <a:latin typeface="Montserrat"/>
              <a:cs typeface="Montserrat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760969B-6AB5-DFB6-8A79-1943C43B7AB9}"/>
              </a:ext>
            </a:extLst>
          </p:cNvPr>
          <p:cNvSpPr txBox="1"/>
          <p:nvPr/>
        </p:nvSpPr>
        <p:spPr>
          <a:xfrm>
            <a:off x="870429" y="2342209"/>
            <a:ext cx="9582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rgbClr val="DDEFF6"/>
                </a:solidFill>
                <a:latin typeface="Montserrat Bold" panose="00000800000000000000" pitchFamily="2" charset="-52"/>
              </a:rPr>
              <a:t>Moscow State University</a:t>
            </a:r>
            <a:endParaRPr lang="ru-RU" sz="4800" b="1" dirty="0">
              <a:solidFill>
                <a:srgbClr val="DDEFF6"/>
              </a:solidFill>
              <a:latin typeface="Montserrat Bold" panose="00000800000000000000" pitchFamily="2" charset="-52"/>
            </a:endParaRPr>
          </a:p>
          <a:p>
            <a:r>
              <a:rPr lang="en-US" sz="4800" b="1" dirty="0">
                <a:solidFill>
                  <a:srgbClr val="DDEFF6"/>
                </a:solidFill>
                <a:latin typeface="Montserrat Bold" panose="00000800000000000000" pitchFamily="2" charset="-52"/>
              </a:rPr>
              <a:t>of Psychology &amp; Education</a:t>
            </a:r>
            <a:endParaRPr lang="ru-RU" sz="4800" b="1" dirty="0">
              <a:solidFill>
                <a:srgbClr val="DDEFF6"/>
              </a:solidFill>
              <a:latin typeface="Montserrat Bold" panose="00000800000000000000" pitchFamily="2" charset="-52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7579E3A-1683-C153-0A89-DD8583C348B4}"/>
              </a:ext>
            </a:extLst>
          </p:cNvPr>
          <p:cNvSpPr txBox="1"/>
          <p:nvPr/>
        </p:nvSpPr>
        <p:spPr>
          <a:xfrm>
            <a:off x="5889385" y="6108192"/>
            <a:ext cx="11249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B3DDE9"/>
                </a:solidFill>
                <a:latin typeface="Montserrat" panose="00000500000000000000" pitchFamily="2" charset="-52"/>
              </a:rPr>
              <a:t>2025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D496A8C-D275-D04A-3826-9099784DA708}"/>
              </a:ext>
            </a:extLst>
          </p:cNvPr>
          <p:cNvSpPr txBox="1"/>
          <p:nvPr/>
        </p:nvSpPr>
        <p:spPr>
          <a:xfrm>
            <a:off x="5600731" y="5337216"/>
            <a:ext cx="48526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DDEFF6"/>
                </a:solidFill>
                <a:latin typeface="Montserrat Bold" panose="00000800000000000000" pitchFamily="2" charset="-52"/>
              </a:rPr>
              <a:t>ALL PSYCHOLOGY IN ONE UNIVERSITY</a:t>
            </a:r>
            <a:endParaRPr lang="ru-RU" dirty="0">
              <a:solidFill>
                <a:srgbClr val="DDEFF6"/>
              </a:solidFill>
              <a:latin typeface="Montserrat Bold" panose="00000800000000000000" pitchFamily="2" charset="-52"/>
            </a:endParaRPr>
          </a:p>
        </p:txBody>
      </p:sp>
      <p:pic>
        <p:nvPicPr>
          <p:cNvPr id="18" name="Рисунок 17" descr="Изображение выглядит как текст, снимок экрана, Шрифт, Графика&#10;&#10;Контент, сгенерированный ИИ, может содержать ошибки.">
            <a:extLst>
              <a:ext uri="{FF2B5EF4-FFF2-40B4-BE49-F238E27FC236}">
                <a16:creationId xmlns:a16="http://schemas.microsoft.com/office/drawing/2014/main" id="{66BCD63D-46B2-5C3D-BA92-BDA236CE29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2873" y="-13716"/>
            <a:ext cx="2331720" cy="1748789"/>
          </a:xfrm>
          <a:prstGeom prst="rect">
            <a:avLst/>
          </a:prstGeom>
        </p:spPr>
      </p:pic>
      <p:pic>
        <p:nvPicPr>
          <p:cNvPr id="23" name="Рисунок 22" descr="Изображение выглядит как текст, Шрифт, Графика, дизайн&#10;&#10;Контент, сгенерированный ИИ, может содержать ошибки.">
            <a:extLst>
              <a:ext uri="{FF2B5EF4-FFF2-40B4-BE49-F238E27FC236}">
                <a16:creationId xmlns:a16="http://schemas.microsoft.com/office/drawing/2014/main" id="{76DD4CDC-09F3-CBE5-0759-E596723959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557" y="-433957"/>
            <a:ext cx="3581190" cy="2685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9410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3475530-0FFB-2767-3F99-F5EEAB86D172}"/>
              </a:ext>
            </a:extLst>
          </p:cNvPr>
          <p:cNvSpPr txBox="1"/>
          <p:nvPr/>
        </p:nvSpPr>
        <p:spPr>
          <a:xfrm>
            <a:off x="4696418" y="310896"/>
            <a:ext cx="27991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>
                <a:solidFill>
                  <a:srgbClr val="DDEFF6"/>
                </a:solidFill>
                <a:latin typeface="Montserrat Bold" panose="00000800000000000000" pitchFamily="2" charset="-52"/>
              </a:rPr>
              <a:t>Заголовок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DC054FC-BC4C-A437-5248-CF4CD204168E}"/>
              </a:ext>
            </a:extLst>
          </p:cNvPr>
          <p:cNvSpPr txBox="1"/>
          <p:nvPr/>
        </p:nvSpPr>
        <p:spPr>
          <a:xfrm>
            <a:off x="804672" y="1335024"/>
            <a:ext cx="9348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rgbClr val="DDEFF6"/>
                </a:solidFill>
                <a:latin typeface="Montserrat" panose="00000500000000000000" pitchFamily="2" charset="-52"/>
              </a:rPr>
              <a:t>Текст</a:t>
            </a:r>
            <a:r>
              <a:rPr lang="ru-RU" dirty="0">
                <a:solidFill>
                  <a:srgbClr val="DDEFF6"/>
                </a:solidFill>
                <a:latin typeface="Montserrat SemiBold" panose="00000700000000000000" pitchFamily="2" charset="-52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80F732E-CBD5-C12C-BCF4-5E933376EC09}"/>
              </a:ext>
            </a:extLst>
          </p:cNvPr>
          <p:cNvSpPr txBox="1"/>
          <p:nvPr/>
        </p:nvSpPr>
        <p:spPr>
          <a:xfrm>
            <a:off x="804672" y="2606040"/>
            <a:ext cx="11095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rgbClr val="DDEFF6"/>
                </a:solidFill>
                <a:latin typeface="Montserrat Bold" panose="00000800000000000000" pitchFamily="2" charset="-52"/>
              </a:rPr>
              <a:t>Список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502B141-DD0D-AE36-AF7B-56CC30D79CEE}"/>
              </a:ext>
            </a:extLst>
          </p:cNvPr>
          <p:cNvSpPr txBox="1"/>
          <p:nvPr/>
        </p:nvSpPr>
        <p:spPr>
          <a:xfrm>
            <a:off x="549794" y="3039380"/>
            <a:ext cx="1189749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DDEFF6"/>
                </a:solidFill>
                <a:latin typeface="Montserrat" panose="00000500000000000000" pitchFamily="2" charset="-52"/>
              </a:rPr>
              <a:t>Текст</a:t>
            </a:r>
            <a:r>
              <a:rPr lang="ru-RU" dirty="0">
                <a:solidFill>
                  <a:srgbClr val="DDEFF6"/>
                </a:solidFill>
                <a:latin typeface="Montserrat SemiBold" panose="00000700000000000000" pitchFamily="2" charset="-52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DDEFF6"/>
                </a:solidFill>
                <a:latin typeface="Montserrat" panose="00000500000000000000" pitchFamily="2" charset="-52"/>
              </a:rPr>
              <a:t>Текст</a:t>
            </a:r>
            <a:endParaRPr lang="ru-RU" dirty="0">
              <a:solidFill>
                <a:srgbClr val="DDEFF6"/>
              </a:solidFill>
              <a:latin typeface="Montserrat SemiBold" panose="00000700000000000000" pitchFamily="2" charset="-52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DDEFF6"/>
                </a:solidFill>
                <a:latin typeface="Montserrat" panose="00000500000000000000" pitchFamily="2" charset="-52"/>
              </a:rPr>
              <a:t>Текст</a:t>
            </a:r>
            <a:endParaRPr lang="ru-RU" dirty="0">
              <a:solidFill>
                <a:srgbClr val="DDEFF6"/>
              </a:solidFill>
              <a:latin typeface="Montserrat SemiBold" panose="00000700000000000000" pitchFamily="2" charset="-52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DDEFF6"/>
                </a:solidFill>
                <a:latin typeface="Montserrat" panose="00000500000000000000" pitchFamily="2" charset="-52"/>
              </a:rPr>
              <a:t>Текст</a:t>
            </a:r>
            <a:endParaRPr lang="ru-RU" dirty="0">
              <a:solidFill>
                <a:srgbClr val="DDEFF6"/>
              </a:solidFill>
              <a:latin typeface="Montserrat SemiBold" panose="00000700000000000000" pitchFamily="2" charset="-52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DDEFF6"/>
                </a:solidFill>
                <a:latin typeface="Montserrat" panose="00000500000000000000" pitchFamily="2" charset="-52"/>
              </a:rPr>
              <a:t>Текст</a:t>
            </a:r>
            <a:endParaRPr lang="ru-RU" dirty="0">
              <a:solidFill>
                <a:srgbClr val="DDEFF6"/>
              </a:solidFill>
              <a:latin typeface="Montserrat SemiBold" panose="00000700000000000000" pitchFamily="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15537807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052B49E-B7D0-B824-FBB6-9A1FCCFEB9EB}"/>
              </a:ext>
            </a:extLst>
          </p:cNvPr>
          <p:cNvSpPr txBox="1"/>
          <p:nvPr/>
        </p:nvSpPr>
        <p:spPr>
          <a:xfrm>
            <a:off x="4696418" y="310896"/>
            <a:ext cx="27991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>
                <a:solidFill>
                  <a:srgbClr val="DDEFF6"/>
                </a:solidFill>
                <a:latin typeface="Montserrat Bold" panose="00000800000000000000" pitchFamily="2" charset="-52"/>
              </a:rPr>
              <a:t>Заголовок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EB25FA4-3009-607A-2468-CADB3DD49FB1}"/>
              </a:ext>
            </a:extLst>
          </p:cNvPr>
          <p:cNvSpPr txBox="1"/>
          <p:nvPr/>
        </p:nvSpPr>
        <p:spPr>
          <a:xfrm>
            <a:off x="804672" y="1335024"/>
            <a:ext cx="9348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rgbClr val="DDEFF6"/>
                </a:solidFill>
                <a:latin typeface="Montserrat" panose="00000500000000000000" pitchFamily="2" charset="-52"/>
              </a:rPr>
              <a:t>Текст</a:t>
            </a:r>
            <a:r>
              <a:rPr lang="ru-RU" dirty="0">
                <a:solidFill>
                  <a:srgbClr val="DDEFF6"/>
                </a:solidFill>
                <a:latin typeface="Montserrat SemiBold" panose="00000700000000000000" pitchFamily="2" charset="-52"/>
              </a:rPr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61DC625-838D-2286-7260-A6277E73E038}"/>
              </a:ext>
            </a:extLst>
          </p:cNvPr>
          <p:cNvSpPr txBox="1"/>
          <p:nvPr/>
        </p:nvSpPr>
        <p:spPr>
          <a:xfrm>
            <a:off x="804672" y="2606040"/>
            <a:ext cx="11095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rgbClr val="DDEFF6"/>
                </a:solidFill>
                <a:latin typeface="Montserrat Bold" panose="00000800000000000000" pitchFamily="2" charset="-52"/>
              </a:rPr>
              <a:t>Список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6850D5F-45E3-9571-B8ED-C77AAEF1A00B}"/>
              </a:ext>
            </a:extLst>
          </p:cNvPr>
          <p:cNvSpPr txBox="1"/>
          <p:nvPr/>
        </p:nvSpPr>
        <p:spPr>
          <a:xfrm>
            <a:off x="549794" y="3039380"/>
            <a:ext cx="1189749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DDEFF6"/>
                </a:solidFill>
                <a:latin typeface="Montserrat" panose="00000500000000000000" pitchFamily="2" charset="-52"/>
              </a:rPr>
              <a:t>Текст</a:t>
            </a:r>
            <a:r>
              <a:rPr lang="ru-RU" dirty="0">
                <a:solidFill>
                  <a:srgbClr val="DDEFF6"/>
                </a:solidFill>
                <a:latin typeface="Montserrat SemiBold" panose="00000700000000000000" pitchFamily="2" charset="-52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DDEFF6"/>
                </a:solidFill>
                <a:latin typeface="Montserrat" panose="00000500000000000000" pitchFamily="2" charset="-52"/>
              </a:rPr>
              <a:t>Текст</a:t>
            </a:r>
            <a:endParaRPr lang="ru-RU" dirty="0">
              <a:solidFill>
                <a:srgbClr val="DDEFF6"/>
              </a:solidFill>
              <a:latin typeface="Montserrat SemiBold" panose="00000700000000000000" pitchFamily="2" charset="-52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DDEFF6"/>
                </a:solidFill>
                <a:latin typeface="Montserrat" panose="00000500000000000000" pitchFamily="2" charset="-52"/>
              </a:rPr>
              <a:t>Текст</a:t>
            </a:r>
            <a:endParaRPr lang="ru-RU" dirty="0">
              <a:solidFill>
                <a:srgbClr val="DDEFF6"/>
              </a:solidFill>
              <a:latin typeface="Montserrat SemiBold" panose="00000700000000000000" pitchFamily="2" charset="-52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DDEFF6"/>
                </a:solidFill>
                <a:latin typeface="Montserrat" panose="00000500000000000000" pitchFamily="2" charset="-52"/>
              </a:rPr>
              <a:t>Текст</a:t>
            </a:r>
            <a:endParaRPr lang="ru-RU" dirty="0">
              <a:solidFill>
                <a:srgbClr val="DDEFF6"/>
              </a:solidFill>
              <a:latin typeface="Montserrat SemiBold" panose="00000700000000000000" pitchFamily="2" charset="-52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DDEFF6"/>
                </a:solidFill>
                <a:latin typeface="Montserrat" panose="00000500000000000000" pitchFamily="2" charset="-52"/>
              </a:rPr>
              <a:t>Текст</a:t>
            </a:r>
            <a:endParaRPr lang="ru-RU" dirty="0">
              <a:solidFill>
                <a:srgbClr val="DDEFF6"/>
              </a:solidFill>
              <a:latin typeface="Montserrat SemiBold" panose="00000700000000000000" pitchFamily="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10894013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00CB2B8-4D66-29FF-687A-3C8CCA23E909}"/>
              </a:ext>
            </a:extLst>
          </p:cNvPr>
          <p:cNvSpPr txBox="1"/>
          <p:nvPr/>
        </p:nvSpPr>
        <p:spPr>
          <a:xfrm>
            <a:off x="4696418" y="310896"/>
            <a:ext cx="27991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>
                <a:solidFill>
                  <a:srgbClr val="DDEFF6"/>
                </a:solidFill>
                <a:latin typeface="Montserrat Bold" panose="00000800000000000000" pitchFamily="2" charset="-52"/>
              </a:rPr>
              <a:t>Заголовок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0105DFE-8580-27C6-C544-7291ABBD1202}"/>
              </a:ext>
            </a:extLst>
          </p:cNvPr>
          <p:cNvSpPr txBox="1"/>
          <p:nvPr/>
        </p:nvSpPr>
        <p:spPr>
          <a:xfrm>
            <a:off x="804672" y="1335024"/>
            <a:ext cx="9348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rgbClr val="DDEFF6"/>
                </a:solidFill>
                <a:latin typeface="Montserrat" panose="00000500000000000000" pitchFamily="2" charset="-52"/>
              </a:rPr>
              <a:t>Текст</a:t>
            </a:r>
            <a:r>
              <a:rPr lang="ru-RU" dirty="0">
                <a:solidFill>
                  <a:srgbClr val="DDEFF6"/>
                </a:solidFill>
                <a:latin typeface="Montserrat SemiBold" panose="00000700000000000000" pitchFamily="2" charset="-52"/>
              </a:rPr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052F4AC-EF0B-644B-7290-AF02B06FE6E1}"/>
              </a:ext>
            </a:extLst>
          </p:cNvPr>
          <p:cNvSpPr txBox="1"/>
          <p:nvPr/>
        </p:nvSpPr>
        <p:spPr>
          <a:xfrm>
            <a:off x="804672" y="2606040"/>
            <a:ext cx="11095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rgbClr val="DDEFF6"/>
                </a:solidFill>
                <a:latin typeface="Montserrat Bold" panose="00000800000000000000" pitchFamily="2" charset="-52"/>
              </a:rPr>
              <a:t>Список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BFA916F-31E9-16BD-B7D0-40D17578075C}"/>
              </a:ext>
            </a:extLst>
          </p:cNvPr>
          <p:cNvSpPr txBox="1"/>
          <p:nvPr/>
        </p:nvSpPr>
        <p:spPr>
          <a:xfrm>
            <a:off x="549794" y="3039380"/>
            <a:ext cx="1189749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DDEFF6"/>
                </a:solidFill>
                <a:latin typeface="Montserrat" panose="00000500000000000000" pitchFamily="2" charset="-52"/>
              </a:rPr>
              <a:t>Текст</a:t>
            </a:r>
            <a:r>
              <a:rPr lang="ru-RU" dirty="0">
                <a:solidFill>
                  <a:srgbClr val="DDEFF6"/>
                </a:solidFill>
                <a:latin typeface="Montserrat SemiBold" panose="00000700000000000000" pitchFamily="2" charset="-52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DDEFF6"/>
                </a:solidFill>
                <a:latin typeface="Montserrat" panose="00000500000000000000" pitchFamily="2" charset="-52"/>
              </a:rPr>
              <a:t>Текст</a:t>
            </a:r>
            <a:endParaRPr lang="ru-RU" dirty="0">
              <a:solidFill>
                <a:srgbClr val="DDEFF6"/>
              </a:solidFill>
              <a:latin typeface="Montserrat SemiBold" panose="00000700000000000000" pitchFamily="2" charset="-52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DDEFF6"/>
                </a:solidFill>
                <a:latin typeface="Montserrat" panose="00000500000000000000" pitchFamily="2" charset="-52"/>
              </a:rPr>
              <a:t>Текст</a:t>
            </a:r>
            <a:endParaRPr lang="ru-RU" dirty="0">
              <a:solidFill>
                <a:srgbClr val="DDEFF6"/>
              </a:solidFill>
              <a:latin typeface="Montserrat SemiBold" panose="00000700000000000000" pitchFamily="2" charset="-52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DDEFF6"/>
                </a:solidFill>
                <a:latin typeface="Montserrat" panose="00000500000000000000" pitchFamily="2" charset="-52"/>
              </a:rPr>
              <a:t>Текст</a:t>
            </a:r>
            <a:endParaRPr lang="ru-RU" dirty="0">
              <a:solidFill>
                <a:srgbClr val="DDEFF6"/>
              </a:solidFill>
              <a:latin typeface="Montserrat SemiBold" panose="00000700000000000000" pitchFamily="2" charset="-52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DDEFF6"/>
                </a:solidFill>
                <a:latin typeface="Montserrat" panose="00000500000000000000" pitchFamily="2" charset="-52"/>
              </a:rPr>
              <a:t>Текст</a:t>
            </a:r>
            <a:endParaRPr lang="ru-RU" dirty="0">
              <a:solidFill>
                <a:srgbClr val="DDEFF6"/>
              </a:solidFill>
              <a:latin typeface="Montserrat SemiBold" panose="00000700000000000000" pitchFamily="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80844314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42</Words>
  <Application>Microsoft Office PowerPoint</Application>
  <PresentationFormat>Широкоэкранный</PresentationFormat>
  <Paragraphs>29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11" baseType="lpstr">
      <vt:lpstr>Arial</vt:lpstr>
      <vt:lpstr>Calibri</vt:lpstr>
      <vt:lpstr>Calibri Light</vt:lpstr>
      <vt:lpstr>Montserrat</vt:lpstr>
      <vt:lpstr>Montserrat Bold</vt:lpstr>
      <vt:lpstr>Montserrat SemiBold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Валя Лапушева</dc:creator>
  <cp:lastModifiedBy>Екатерина Березовская</cp:lastModifiedBy>
  <cp:revision>5</cp:revision>
  <dcterms:created xsi:type="dcterms:W3CDTF">2024-12-18T09:10:12Z</dcterms:created>
  <dcterms:modified xsi:type="dcterms:W3CDTF">2025-05-23T13:53:22Z</dcterms:modified>
</cp:coreProperties>
</file>