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2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EFF6"/>
    <a:srgbClr val="B3DDE9"/>
    <a:srgbClr val="306397"/>
    <a:srgbClr val="1ABA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8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EC2EB-BF4E-4F89-9D05-8823750696F8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B26565-3649-46C0-B9E3-A352689DE0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34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26565-3649-46C0-B9E3-A352689DE04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929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399BF8-14F7-9D11-FE41-EAC08D1974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D80E70E-33B8-CA56-2F2A-5E34381BB6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4246AA5-0EFF-2A7E-6E89-35CE3D008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C1739A-9E4A-EE4F-8F22-48FC054A9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579B436-D68E-BB99-E38D-BD8FCD0E4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726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ACC745-0509-8F86-40BE-19667B8D1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D54C12-9679-357E-9F80-748DB66A0E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184422-A278-133F-B6D5-1B57629FA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CACBCE-E839-554E-F276-F0FA6ED9E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0E4D44-7918-69EC-5280-9893302A5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191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A2C56E-E252-7AD9-7221-40F608764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1DA06F8-30DB-9196-63C4-FDAFD9102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252EDF-16BD-A4C9-C250-D6F1A6802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A0C97E-4A19-83EF-599A-E985F9CA6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EA4061-B138-3F63-E281-5F66C9CE8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717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A6714B-4196-A33C-3D3D-87F69ED7A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998DDC-EF20-8936-897D-2D21885894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04A4E7F-3745-2883-A47B-DCA4EBE7E2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89C72F-7CF0-9FA2-7025-1052B6E99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0171864-A7C2-0EDA-83AC-C0B6D675C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D77BE85-335B-DDCE-70FC-B9E4E41E9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604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E6B2E0-1FF8-47F3-772A-3C671A58F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B1D9BA4-CAE4-77CE-232C-C10DA86217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C9AED33-4555-145F-A7E4-CC2B407DB9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B0286CE-82EA-B6C2-6017-01A2057078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A8FE510-4266-D60C-2110-5D2CE2D577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F4C8546-0A86-9F6F-91C6-4CC5815A3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A59C587-06F6-E03D-3AB8-EB22B0478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04D1D47-6F1C-6DF5-C24A-DB77E0FAD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402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23EEE1-9ACC-54FD-7A9B-F62326612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E70E9A7-231C-5DC2-80CE-1AD90E2EB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318C2B9-5995-C0A9-3C2B-FC410219B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D5E7110-888B-F72F-A7BC-F20D0AFAD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23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DEE80F3-CA95-DAD0-5BC3-FA3CE6A67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BE10DFE-5611-45AE-BAC9-85C6E2CD6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58A0E43-D6D7-4EAA-A303-A38614BDE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936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9F37F6-6A4D-4C12-7BB1-2D821D5B7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9761C8-9CCF-8B41-959B-EAD287CAE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1BE21BB-E272-F6AC-994A-63CEF9EC01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953722A-4F44-D21A-E161-3B209A527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5BA8BB9-C06F-3FFB-60EF-9EDEE5617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B16C7C5-2AA9-A982-69C8-E3B4C1A5F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009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B900C0-CC9A-1110-8192-5BC7BCFE3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27B2259-FF9F-CFC0-1A43-D4883C93EB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1A14FBC-DBA6-7A17-FDFD-91BAB9B82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DD838A0-D4FA-EA17-A585-13FDA318D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4D7FC5F-51D6-50F6-BEFE-5D2EA8EB4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094916A-688B-C1C0-A5CD-59A81F79B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335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E850B5-47D7-02CD-1FDE-344CAFE15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FF4C191-D00A-69C9-C09E-B97E4AF9B7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2A8A2FA-C350-1D59-41BB-7B616C151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2A101B-C9F8-2F73-536A-0FB0918FA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17E730B-1FDA-8DE0-98D5-419576F75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954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7D944D2-CD4B-0EAE-5F26-A98518AFC7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A50C75A-14AC-8AB3-74DF-739539406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26C797-3475-113E-5649-D736457EC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11B485B-EC1A-933F-172E-B5AC4DB60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CC1137-FA43-DF90-C188-3ED262500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519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79BF2-C066-8B66-55D2-0C2646CF8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786DA7B-A7F5-CD2D-2F02-3DDE9001AF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461DD2-79EF-EB3E-9597-A2C74EA3AA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0D6C6-CFCF-4F51-8D9F-924B0175A285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BEF3E2-EB85-B25D-F053-5DCEBA685F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CB3EE1B-3C9E-4330-CE1F-9C962C58E9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F12DE-F17A-405D-8902-087DD5368D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734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60969B-6AB5-DFB6-8A79-1943C43B7AB9}"/>
              </a:ext>
            </a:extLst>
          </p:cNvPr>
          <p:cNvSpPr txBox="1"/>
          <p:nvPr/>
        </p:nvSpPr>
        <p:spPr>
          <a:xfrm>
            <a:off x="870429" y="2342209"/>
            <a:ext cx="9582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Московский</a:t>
            </a:r>
          </a:p>
          <a:p>
            <a:r>
              <a:rPr lang="ru-RU" sz="40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государственный</a:t>
            </a:r>
          </a:p>
          <a:p>
            <a:r>
              <a:rPr lang="ru-RU" sz="40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психолого-педагогический</a:t>
            </a:r>
          </a:p>
          <a:p>
            <a:r>
              <a:rPr lang="ru-RU" sz="40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университет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A1BB4F-CB3C-F251-D126-1D6FDA036046}"/>
              </a:ext>
            </a:extLst>
          </p:cNvPr>
          <p:cNvSpPr txBox="1"/>
          <p:nvPr/>
        </p:nvSpPr>
        <p:spPr>
          <a:xfrm>
            <a:off x="870429" y="1572768"/>
            <a:ext cx="106266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rgbClr val="DDEFF6"/>
                </a:solidFill>
                <a:latin typeface="Montserrat Bold" panose="00000800000000000000"/>
              </a:rPr>
              <a:t>Федеральное государственное бюджетное образовательное </a:t>
            </a:r>
          </a:p>
          <a:p>
            <a:r>
              <a:rPr lang="ru-RU" sz="2200" dirty="0">
                <a:solidFill>
                  <a:srgbClr val="DDEFF6"/>
                </a:solidFill>
                <a:latin typeface="Montserrat Bold" panose="00000800000000000000"/>
              </a:rPr>
              <a:t>учреждения высшего образования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579E3A-1683-C153-0A89-DD8583C348B4}"/>
              </a:ext>
            </a:extLst>
          </p:cNvPr>
          <p:cNvSpPr txBox="1"/>
          <p:nvPr/>
        </p:nvSpPr>
        <p:spPr>
          <a:xfrm>
            <a:off x="5889385" y="6108192"/>
            <a:ext cx="11249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B3DDE9"/>
                </a:solidFill>
                <a:latin typeface="Montserrat" panose="00000500000000000000" pitchFamily="2" charset="-52"/>
              </a:rPr>
              <a:t>2025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496A8C-D275-D04A-3826-9099784DA708}"/>
              </a:ext>
            </a:extLst>
          </p:cNvPr>
          <p:cNvSpPr txBox="1"/>
          <p:nvPr/>
        </p:nvSpPr>
        <p:spPr>
          <a:xfrm>
            <a:off x="4809744" y="5317807"/>
            <a:ext cx="61494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DDEFF6"/>
                </a:solidFill>
                <a:latin typeface="Montserrat Bold" panose="00000800000000000000" pitchFamily="2" charset="-52"/>
              </a:rPr>
              <a:t>УНИВЕРСИТЕТ ДЛЯ НЕРАВНОДУШНЫХ ЛЮДЕЙ</a:t>
            </a:r>
          </a:p>
        </p:txBody>
      </p:sp>
      <p:pic>
        <p:nvPicPr>
          <p:cNvPr id="2" name="Рисунок 1" descr="Изображение выглядит как текст, Шрифт, графический дизайн, График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94FC1808-00E5-3E52-5A77-00D0638CA6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17" y="405907"/>
            <a:ext cx="2093976" cy="1570482"/>
          </a:xfrm>
          <a:prstGeom prst="rect">
            <a:avLst/>
          </a:prstGeom>
        </p:spPr>
      </p:pic>
      <p:pic>
        <p:nvPicPr>
          <p:cNvPr id="8" name="Рисунок 7" descr="Изображение выглядит как текст, Шрифт, снимок экрана, символ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B7C6327E-A768-EE5A-E285-87BD707989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280" y="577491"/>
            <a:ext cx="1677208" cy="769441"/>
          </a:xfrm>
          <a:prstGeom prst="rect">
            <a:avLst/>
          </a:prstGeom>
        </p:spPr>
      </p:pic>
      <p:sp>
        <p:nvSpPr>
          <p:cNvPr id="17" name="object 3">
            <a:extLst>
              <a:ext uri="{FF2B5EF4-FFF2-40B4-BE49-F238E27FC236}">
                <a16:creationId xmlns:a16="http://schemas.microsoft.com/office/drawing/2014/main" id="{8F0AB61F-5CF1-135D-5D0E-94E42F310131}"/>
              </a:ext>
            </a:extLst>
          </p:cNvPr>
          <p:cNvSpPr txBox="1"/>
          <p:nvPr/>
        </p:nvSpPr>
        <p:spPr>
          <a:xfrm>
            <a:off x="10887656" y="6501504"/>
            <a:ext cx="1273664" cy="254699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>
              <a:spcBef>
                <a:spcPts val="58"/>
              </a:spcBef>
            </a:pPr>
            <a:r>
              <a:rPr sz="1607" spc="-6" dirty="0">
                <a:solidFill>
                  <a:srgbClr val="0099C2"/>
                </a:solidFill>
                <a:latin typeface="Montserrat"/>
                <a:cs typeface="Montserrat"/>
              </a:rPr>
              <a:t>mgppu.ru</a:t>
            </a:r>
            <a:endParaRPr sz="1607" dirty="0">
              <a:latin typeface="Montserrat"/>
              <a:cs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921941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475530-0FFB-2767-3F99-F5EEAB86D172}"/>
              </a:ext>
            </a:extLst>
          </p:cNvPr>
          <p:cNvSpPr txBox="1"/>
          <p:nvPr/>
        </p:nvSpPr>
        <p:spPr>
          <a:xfrm>
            <a:off x="4696418" y="310896"/>
            <a:ext cx="2799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Заголовок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C054FC-BC4C-A437-5248-CF4CD204168E}"/>
              </a:ext>
            </a:extLst>
          </p:cNvPr>
          <p:cNvSpPr txBox="1"/>
          <p:nvPr/>
        </p:nvSpPr>
        <p:spPr>
          <a:xfrm>
            <a:off x="804672" y="1335024"/>
            <a:ext cx="934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0F732E-CBD5-C12C-BCF4-5E933376EC09}"/>
              </a:ext>
            </a:extLst>
          </p:cNvPr>
          <p:cNvSpPr txBox="1"/>
          <p:nvPr/>
        </p:nvSpPr>
        <p:spPr>
          <a:xfrm>
            <a:off x="804672" y="2606040"/>
            <a:ext cx="110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Список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02B141-DD0D-AE36-AF7B-56CC30D79CEE}"/>
              </a:ext>
            </a:extLst>
          </p:cNvPr>
          <p:cNvSpPr txBox="1"/>
          <p:nvPr/>
        </p:nvSpPr>
        <p:spPr>
          <a:xfrm>
            <a:off x="549794" y="3039380"/>
            <a:ext cx="118974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553780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52B49E-B7D0-B824-FBB6-9A1FCCFEB9EB}"/>
              </a:ext>
            </a:extLst>
          </p:cNvPr>
          <p:cNvSpPr txBox="1"/>
          <p:nvPr/>
        </p:nvSpPr>
        <p:spPr>
          <a:xfrm>
            <a:off x="4696418" y="310896"/>
            <a:ext cx="2799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Заголовок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B25FA4-3009-607A-2468-CADB3DD49FB1}"/>
              </a:ext>
            </a:extLst>
          </p:cNvPr>
          <p:cNvSpPr txBox="1"/>
          <p:nvPr/>
        </p:nvSpPr>
        <p:spPr>
          <a:xfrm>
            <a:off x="804672" y="1335024"/>
            <a:ext cx="934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1DC625-838D-2286-7260-A6277E73E038}"/>
              </a:ext>
            </a:extLst>
          </p:cNvPr>
          <p:cNvSpPr txBox="1"/>
          <p:nvPr/>
        </p:nvSpPr>
        <p:spPr>
          <a:xfrm>
            <a:off x="804672" y="2606040"/>
            <a:ext cx="110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Список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850D5F-45E3-9571-B8ED-C77AAEF1A00B}"/>
              </a:ext>
            </a:extLst>
          </p:cNvPr>
          <p:cNvSpPr txBox="1"/>
          <p:nvPr/>
        </p:nvSpPr>
        <p:spPr>
          <a:xfrm>
            <a:off x="549794" y="3039380"/>
            <a:ext cx="118974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089401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00CB2B8-4D66-29FF-687A-3C8CCA23E909}"/>
              </a:ext>
            </a:extLst>
          </p:cNvPr>
          <p:cNvSpPr txBox="1"/>
          <p:nvPr/>
        </p:nvSpPr>
        <p:spPr>
          <a:xfrm>
            <a:off x="4696418" y="310896"/>
            <a:ext cx="2799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Заголовок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105DFE-8580-27C6-C544-7291ABBD1202}"/>
              </a:ext>
            </a:extLst>
          </p:cNvPr>
          <p:cNvSpPr txBox="1"/>
          <p:nvPr/>
        </p:nvSpPr>
        <p:spPr>
          <a:xfrm>
            <a:off x="804672" y="1335024"/>
            <a:ext cx="934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52F4AC-EF0B-644B-7290-AF02B06FE6E1}"/>
              </a:ext>
            </a:extLst>
          </p:cNvPr>
          <p:cNvSpPr txBox="1"/>
          <p:nvPr/>
        </p:nvSpPr>
        <p:spPr>
          <a:xfrm>
            <a:off x="804672" y="2606040"/>
            <a:ext cx="110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DDEFF6"/>
                </a:solidFill>
                <a:latin typeface="Montserrat Bold" panose="00000800000000000000" pitchFamily="2" charset="-52"/>
              </a:rPr>
              <a:t>Список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FA916F-31E9-16BD-B7D0-40D17578075C}"/>
              </a:ext>
            </a:extLst>
          </p:cNvPr>
          <p:cNvSpPr txBox="1"/>
          <p:nvPr/>
        </p:nvSpPr>
        <p:spPr>
          <a:xfrm>
            <a:off x="549794" y="3039380"/>
            <a:ext cx="118974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r>
              <a:rPr lang="ru-RU" dirty="0">
                <a:solidFill>
                  <a:srgbClr val="DDEFF6"/>
                </a:solidFill>
                <a:latin typeface="Montserrat SemiBold" panose="00000700000000000000" pitchFamily="2" charset="-52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DDEFF6"/>
                </a:solidFill>
                <a:latin typeface="Montserrat" panose="00000500000000000000" pitchFamily="2" charset="-52"/>
              </a:rPr>
              <a:t>Текст</a:t>
            </a:r>
            <a:endParaRPr lang="ru-RU" dirty="0">
              <a:solidFill>
                <a:srgbClr val="DDEFF6"/>
              </a:solidFill>
              <a:latin typeface="Montserrat SemiBold" panose="000007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8084431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44</Words>
  <Application>Microsoft Office PowerPoint</Application>
  <PresentationFormat>Широкоэкранный</PresentationFormat>
  <Paragraphs>34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2" baseType="lpstr">
      <vt:lpstr>Aptos</vt:lpstr>
      <vt:lpstr>Arial</vt:lpstr>
      <vt:lpstr>Calibri</vt:lpstr>
      <vt:lpstr>Calibri Light</vt:lpstr>
      <vt:lpstr>Montserrat</vt:lpstr>
      <vt:lpstr>Montserrat Bold</vt:lpstr>
      <vt:lpstr>Montserrat SemiBold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Валя Лапушева</dc:creator>
  <cp:lastModifiedBy>Екатерина Березовская</cp:lastModifiedBy>
  <cp:revision>6</cp:revision>
  <dcterms:created xsi:type="dcterms:W3CDTF">2024-12-18T09:10:12Z</dcterms:created>
  <dcterms:modified xsi:type="dcterms:W3CDTF">2025-05-23T13:46:18Z</dcterms:modified>
</cp:coreProperties>
</file>