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94" d="100"/>
          <a:sy n="94" d="100"/>
        </p:scale>
        <p:origin x="-882" y="23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4C71EC6-210F-42DE-9C53-41977AD35B3D}" type="datetimeFigureOut">
              <a:rPr lang="ru-RU" smtClean="0"/>
              <a:t>22.03.2017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19B0651-EE4F-4900-A07F-96A6BFA9D0F0}" type="slidenum">
              <a:rPr lang="ru-RU" smtClean="0"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3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5.jpe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8.jpeg"/><Relationship Id="rId4" Type="http://schemas.openxmlformats.org/officeDocument/2006/relationships/image" Target="../media/image7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.jpe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96650345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4" name="Picture 2" descr="C:\Users\BajkovskajaNA\Desktop\Фотографии\выставка\17352405_602765259916072_2186105809961561317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404664"/>
            <a:ext cx="5280587" cy="3960440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75184" y="3750836"/>
            <a:ext cx="345638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Церемония </a:t>
            </a:r>
            <a:r>
              <a:rPr lang="ru-RU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открытия </a:t>
            </a:r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выставки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8" name="Picture 3" descr="C:\Users\BajkovskajaNA\Desktop\Фотографии\выставка\17352391_602303033295628_3668147443529516065_n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40831" y="1772816"/>
            <a:ext cx="3188154" cy="475252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9" name="TextBox 8"/>
          <p:cNvSpPr txBox="1"/>
          <p:nvPr/>
        </p:nvSpPr>
        <p:spPr>
          <a:xfrm>
            <a:off x="1475656" y="6202178"/>
            <a:ext cx="748883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Руководитель представительства </a:t>
            </a:r>
            <a:r>
              <a:rPr lang="ru-RU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Россотрудничества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 </a:t>
            </a:r>
            <a:r>
              <a:rPr lang="ru-RU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при Посольстве РФ в г. Улан-Батор (Монголия) - Михайлов </a:t>
            </a:r>
            <a:r>
              <a:rPr lang="ru-RU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Евгений Георгиевич </a:t>
            </a:r>
          </a:p>
        </p:txBody>
      </p:sp>
    </p:spTree>
    <p:extLst>
      <p:ext uri="{BB962C8B-B14F-4D97-AF65-F5344CB8AC3E}">
        <p14:creationId xmlns:p14="http://schemas.microsoft.com/office/powerpoint/2010/main" val="40659499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Picture 2" descr="C:\Users\BajkovskajaNA\Desktop\Фотографии\выставка\unnamed (1)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1560" y="332656"/>
            <a:ext cx="3185147" cy="424318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578312" y="4561826"/>
            <a:ext cx="3185147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Пресс-конференция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вузов-участников 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выставки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pic>
        <p:nvPicPr>
          <p:cNvPr id="7" name="Picture 3" descr="C:\Users\BajkovskajaNA\Desktop\Фотографии\выставка\17352081_602303126628952_9160922323073889693_n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4903" r="3497" b="4388"/>
          <a:stretch/>
        </p:blipFill>
        <p:spPr bwMode="auto">
          <a:xfrm>
            <a:off x="3923928" y="2636912"/>
            <a:ext cx="5107023" cy="3203375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8" name="TextBox 7"/>
          <p:cNvSpPr txBox="1"/>
          <p:nvPr/>
        </p:nvSpPr>
        <p:spPr>
          <a:xfrm>
            <a:off x="3923928" y="5255960"/>
            <a:ext cx="42244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Выставочное пространство в РЦНК</a:t>
            </a:r>
            <a:endParaRPr lang="ru-RU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82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2" name="Picture 2" descr="C:\Users\BajkovskajaNA\Desktop\Фотографии\выставка\17264337_602303036628961_1059161609680018139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528" y="326909"/>
            <a:ext cx="4644516" cy="6192688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BajkovskajaNA\Desktop\Фотографии\выставка\unnamed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5305" y="432151"/>
            <a:ext cx="4070323" cy="3051751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C:\Users\BajkovskajaNA\Desktop\Фотографии\выставка\17361819_602303116628953_4687296710769448484_n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97674" y="3645024"/>
            <a:ext cx="3887954" cy="291596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290280" y="5229200"/>
            <a:ext cx="4065696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Информационные </a:t>
            </a:r>
            <a:r>
              <a:rPr lang="ru-RU" sz="20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</a:t>
            </a:r>
            <a:r>
              <a:rPr lang="ru-RU" sz="2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атериалы МГППУ для абитуриентов</a:t>
            </a:r>
            <a:endParaRPr lang="ru-RU" sz="2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82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lum bright="70000" contrast="-70000"/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6" name="Picture 2" descr="C:\Users\BajkovskajaNA\Desktop\Фотографии\выставка\17353351_602303073295624_5357121039918583534_n.jpg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7544" y="260648"/>
            <a:ext cx="4512501" cy="33843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147" name="Picture 3" descr="C:\Users\BajkovskajaNA\Desktop\Фотографии\выставка\unnamed (4).jpg"/>
          <p:cNvPicPr>
            <a:picLocks noChangeAspect="1" noChangeArrowheads="1"/>
          </p:cNvPicPr>
          <p:nvPr/>
        </p:nvPicPr>
        <p:blipFill rotWithShape="1"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15684" b="33685"/>
          <a:stretch/>
        </p:blipFill>
        <p:spPr bwMode="auto">
          <a:xfrm>
            <a:off x="4151514" y="3212976"/>
            <a:ext cx="4501234" cy="3036074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TextBox 1"/>
          <p:cNvSpPr txBox="1"/>
          <p:nvPr/>
        </p:nvSpPr>
        <p:spPr>
          <a:xfrm>
            <a:off x="4160890" y="6249050"/>
            <a:ext cx="450123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Е.Г. Михайлов вручает МГППУ сертификат участника выставки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67544" y="3704258"/>
            <a:ext cx="3683970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Министр 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образования, культуры, науки и спорта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+mj-lt"/>
              </a:rPr>
              <a:t>Монголии - </a:t>
            </a:r>
            <a:r>
              <a:rPr lang="ru-RU" sz="1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Ж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</a:t>
            </a:r>
            <a:r>
              <a:rPr lang="ru-RU" sz="1600" b="1" dirty="0" err="1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Батсуурь</a:t>
            </a:r>
            <a:r>
              <a:rPr lang="ru-RU" sz="1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endParaRPr lang="ru-RU" sz="1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+mj-lt"/>
            </a:endParaRPr>
          </a:p>
        </p:txBody>
      </p:sp>
    </p:spTree>
    <p:extLst>
      <p:ext uri="{BB962C8B-B14F-4D97-AF65-F5344CB8AC3E}">
        <p14:creationId xmlns:p14="http://schemas.microsoft.com/office/powerpoint/2010/main" val="145826810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http://mng.rs.gov.ru/uploads/announcement/cover/1875/compressed_file.jpe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31640" y="1"/>
            <a:ext cx="6767330" cy="696090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572459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50</TotalTime>
  <Words>53</Words>
  <Application>Microsoft Office PowerPoint</Application>
  <PresentationFormat>Экран (4:3)</PresentationFormat>
  <Paragraphs>7</Paragraphs>
  <Slides>6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Байковская Наталия Андреевна</dc:creator>
  <cp:lastModifiedBy>Байковская Наталия Андреевна</cp:lastModifiedBy>
  <cp:revision>9</cp:revision>
  <dcterms:created xsi:type="dcterms:W3CDTF">2017-03-22T09:14:05Z</dcterms:created>
  <dcterms:modified xsi:type="dcterms:W3CDTF">2017-03-22T10:56:47Z</dcterms:modified>
</cp:coreProperties>
</file>