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045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274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661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2937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7669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211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726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287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351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44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73304-93F7-4436-8D6F-C7E32F3EF518}" type="datetimeFigureOut">
              <a:rPr lang="ru-RU" smtClean="0"/>
              <a:t>11.06.2017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49F03-A88A-4E40-9767-009EA0AC0C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32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Роль психологии дорожного движения в Португалии</a:t>
            </a:r>
            <a:endParaRPr lang="ru-RU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858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Роль психологии дорожного движения в Португалии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Управление безопасностью в дорожном движении</a:t>
            </a:r>
          </a:p>
          <a:p>
            <a:r>
              <a:rPr lang="ru-RU" dirty="0" smtClean="0"/>
              <a:t>Психологическая оценка водителей с 1988 года</a:t>
            </a:r>
          </a:p>
          <a:p>
            <a:r>
              <a:rPr lang="ru-RU" dirty="0" smtClean="0"/>
              <a:t>Обучение водителей (пожилые водители)</a:t>
            </a:r>
          </a:p>
          <a:p>
            <a:r>
              <a:rPr lang="ru-RU" dirty="0" smtClean="0"/>
              <a:t>Исследования в области обучения и поведения  </a:t>
            </a:r>
            <a:r>
              <a:rPr lang="en-US" dirty="0" smtClean="0"/>
              <a:t>[</a:t>
            </a:r>
            <a:r>
              <a:rPr lang="ru-RU" dirty="0" smtClean="0"/>
              <a:t>в процессе управления транспортным средством</a:t>
            </a:r>
            <a:r>
              <a:rPr lang="en-US" dirty="0" smtClean="0"/>
              <a:t>]</a:t>
            </a:r>
            <a:endParaRPr lang="ru-RU" dirty="0" smtClean="0"/>
          </a:p>
          <a:p>
            <a:r>
              <a:rPr lang="ru-RU" dirty="0" smtClean="0"/>
              <a:t>Кампании по информированию молодежи и взрослых</a:t>
            </a:r>
            <a:r>
              <a:rPr lang="en-US" dirty="0" smtClean="0"/>
              <a:t> </a:t>
            </a:r>
            <a:r>
              <a:rPr lang="ru-RU" dirty="0"/>
              <a:t>о</a:t>
            </a:r>
            <a:r>
              <a:rPr lang="ru-RU" dirty="0" smtClean="0"/>
              <a:t>б влиянии алкоголя, наркотиков на процесс вождения </a:t>
            </a:r>
          </a:p>
          <a:p>
            <a:r>
              <a:rPr lang="ru-RU" dirty="0" smtClean="0"/>
              <a:t>Качество и безопасность дорожного движения - ISO 39001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2102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Роль психологии дорожного движения в Португалии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Институт прикладных исследований (i2A)</a:t>
            </a:r>
          </a:p>
          <a:p>
            <a:r>
              <a:rPr lang="ru-RU" dirty="0" smtClean="0"/>
              <a:t>Политехнический институт </a:t>
            </a:r>
            <a:r>
              <a:rPr lang="ru-RU" dirty="0" err="1" smtClean="0"/>
              <a:t>Коимбры</a:t>
            </a:r>
            <a:endParaRPr lang="ru-RU" dirty="0" smtClean="0"/>
          </a:p>
          <a:p>
            <a:r>
              <a:rPr lang="ru-RU" dirty="0" err="1" smtClean="0"/>
              <a:t>RoboCorp</a:t>
            </a:r>
            <a:r>
              <a:rPr lang="ru-RU" dirty="0" smtClean="0"/>
              <a:t> - первая исследовательская лаборатория, которая сосредоточила внимание на изучении поведения человека в различных дорожных сценариях (является единственной лабораторий в </a:t>
            </a:r>
            <a:r>
              <a:rPr lang="ru-RU" dirty="0"/>
              <a:t>П</a:t>
            </a:r>
            <a:r>
              <a:rPr lang="ru-RU" dirty="0" smtClean="0"/>
              <a:t>ортугалии, не имеющей аналогов).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64416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Роль психологии дорожного движения в Португалии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(не-законодательный уровень)</a:t>
            </a:r>
          </a:p>
          <a:p>
            <a:pPr marL="0" indent="0">
              <a:buNone/>
            </a:pPr>
            <a:r>
              <a:rPr lang="ru-RU" dirty="0" smtClean="0"/>
              <a:t>Мы намерены в ближайшей перспективе развивать партнерства другими международными университетами в следующих областях:</a:t>
            </a:r>
          </a:p>
          <a:p>
            <a:r>
              <a:rPr lang="ru-RU" dirty="0" smtClean="0"/>
              <a:t>Степень магистра в области безопасности, мобильности и человека</a:t>
            </a:r>
          </a:p>
          <a:p>
            <a:r>
              <a:rPr lang="ru-RU" dirty="0" smtClean="0"/>
              <a:t>Краткосрочные курсы в области психологии дорожного движения и </a:t>
            </a:r>
            <a:r>
              <a:rPr lang="en-US" dirty="0" smtClean="0"/>
              <a:t>[</a:t>
            </a:r>
            <a:r>
              <a:rPr lang="ru-RU" dirty="0" smtClean="0"/>
              <a:t>дорожной безопасности</a:t>
            </a:r>
            <a:r>
              <a:rPr lang="en-US" dirty="0" smtClean="0"/>
              <a:t>]</a:t>
            </a:r>
            <a:endParaRPr lang="ru-RU" dirty="0" smtClean="0"/>
          </a:p>
          <a:p>
            <a:r>
              <a:rPr lang="ru-RU" dirty="0" smtClean="0"/>
              <a:t>Исследования, направленные на изучение человеческого фактора в конте</a:t>
            </a:r>
            <a:r>
              <a:rPr lang="ru-RU" dirty="0"/>
              <a:t>к</a:t>
            </a:r>
            <a:r>
              <a:rPr lang="ru-RU" dirty="0" smtClean="0"/>
              <a:t>сте </a:t>
            </a:r>
            <a:r>
              <a:rPr lang="en-US" dirty="0" smtClean="0"/>
              <a:t>[</a:t>
            </a:r>
            <a:r>
              <a:rPr lang="ru-RU" dirty="0" smtClean="0"/>
              <a:t>мобильности</a:t>
            </a:r>
            <a:r>
              <a:rPr lang="en-US" dirty="0" smtClean="0"/>
              <a:t>/</a:t>
            </a:r>
            <a:r>
              <a:rPr lang="ru-RU" dirty="0" smtClean="0"/>
              <a:t>перемещения</a:t>
            </a:r>
            <a:r>
              <a:rPr lang="en-US" dirty="0" smtClean="0"/>
              <a:t>]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6103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Роль психологии дорожного движения в Португалии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(не-законодательный уровень)</a:t>
            </a:r>
          </a:p>
          <a:p>
            <a:pPr marL="0" indent="0" algn="just">
              <a:buNone/>
            </a:pPr>
            <a:r>
              <a:rPr lang="ru-RU" dirty="0" smtClean="0"/>
              <a:t>Разрабатываются: </a:t>
            </a:r>
          </a:p>
          <a:p>
            <a:pPr algn="just"/>
            <a:r>
              <a:rPr lang="ru-RU" dirty="0" smtClean="0"/>
              <a:t>Мероприятия по информированию об опасности употребления алкоголя</a:t>
            </a:r>
          </a:p>
          <a:p>
            <a:pPr algn="just"/>
            <a:r>
              <a:rPr lang="ru-RU" dirty="0" smtClean="0"/>
              <a:t>Программы обучения вождению для молодых водителей людей зрелого возраста, включая:</a:t>
            </a:r>
          </a:p>
          <a:p>
            <a:pPr algn="just">
              <a:buFont typeface="Courier New" pitchFamily="49" charset="0"/>
              <a:buChar char="o"/>
            </a:pPr>
            <a:r>
              <a:rPr lang="ru-RU" dirty="0"/>
              <a:t>с</a:t>
            </a:r>
            <a:r>
              <a:rPr lang="ru-RU" dirty="0" smtClean="0"/>
              <a:t>имуляторы вождения,</a:t>
            </a:r>
          </a:p>
          <a:p>
            <a:pPr algn="just">
              <a:buFont typeface="Courier New" pitchFamily="49" charset="0"/>
              <a:buChar char="o"/>
            </a:pPr>
            <a:r>
              <a:rPr lang="ru-RU" dirty="0"/>
              <a:t>с</a:t>
            </a:r>
            <a:r>
              <a:rPr lang="ru-RU" dirty="0" smtClean="0"/>
              <a:t>имуляторы вождения (алкогольное опьянение  и наркотическое опьянение)</a:t>
            </a:r>
          </a:p>
          <a:p>
            <a:pPr algn="just"/>
            <a:r>
              <a:rPr lang="ru-RU" dirty="0" smtClean="0"/>
              <a:t>компьютеризированные тесты для навыков оценки пригодности к вождению (например, </a:t>
            </a:r>
            <a:r>
              <a:rPr lang="ru-RU" dirty="0" err="1" smtClean="0"/>
              <a:t>бимануальная</a:t>
            </a:r>
            <a:r>
              <a:rPr lang="ru-RU" dirty="0" smtClean="0"/>
              <a:t> координация)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3494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Роль психологии дорожного движения в Португалии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(законодательный уровень):</a:t>
            </a:r>
          </a:p>
          <a:p>
            <a:pPr marL="0" indent="0">
              <a:buNone/>
            </a:pPr>
            <a:r>
              <a:rPr lang="ru-RU" dirty="0" smtClean="0"/>
              <a:t>КУРСЫ намерены изменить поведение водителей, чтобы предотвратить новые нарушения. Это конкретная подготовка направлена на то,  чтобы побудить людей принять ответственность за свое поведение).</a:t>
            </a:r>
          </a:p>
          <a:p>
            <a:pPr marL="0" indent="0">
              <a:buNone/>
            </a:pPr>
            <a:r>
              <a:rPr lang="ru-RU" dirty="0" smtClean="0"/>
              <a:t>Аспекты, которые являются приоритетными.</a:t>
            </a:r>
          </a:p>
          <a:p>
            <a:r>
              <a:rPr lang="ru-RU" dirty="0" smtClean="0"/>
              <a:t>Темы: алкоголь, наркотики, скорость и различные «факторы риска» </a:t>
            </a:r>
            <a:r>
              <a:rPr lang="en-US" dirty="0" smtClean="0"/>
              <a:t>[</a:t>
            </a:r>
            <a:r>
              <a:rPr lang="ru-RU" dirty="0" smtClean="0"/>
              <a:t>и</a:t>
            </a:r>
            <a:r>
              <a:rPr lang="en-US" dirty="0" smtClean="0"/>
              <a:t> </a:t>
            </a:r>
            <a:r>
              <a:rPr lang="ru-RU" dirty="0" smtClean="0"/>
              <a:t>другие нарушения</a:t>
            </a:r>
            <a:r>
              <a:rPr lang="en-US" dirty="0" smtClean="0"/>
              <a:t>]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Содержание связано курсов связано и типом нарушений</a:t>
            </a:r>
          </a:p>
          <a:p>
            <a:pPr marL="0" indent="0">
              <a:buNone/>
            </a:pPr>
            <a:r>
              <a:rPr lang="ru-RU" dirty="0" smtClean="0"/>
              <a:t>Целевая группа - это водители-нарушители, которые направлены от Национального управления безопасности дорожного движения (ANSR) после совершения нарушения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1796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Роль психологии дорожного движения в Португалии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Сообщество португальских психологов:</a:t>
            </a:r>
          </a:p>
          <a:p>
            <a:r>
              <a:rPr lang="ru-RU" dirty="0" smtClean="0"/>
              <a:t>Определяет профиль компетенции дорожных психологов и содействует их надлежащей подготовке</a:t>
            </a:r>
          </a:p>
          <a:p>
            <a:r>
              <a:rPr lang="ru-RU" dirty="0" smtClean="0"/>
              <a:t>Сотрудничает с Национальным органом по безопасности дорожного движения в рамках PENSE 2020 – </a:t>
            </a:r>
            <a:r>
              <a:rPr lang="en-US" dirty="0" smtClean="0"/>
              <a:t>[</a:t>
            </a:r>
            <a:r>
              <a:rPr lang="ru-RU" dirty="0" smtClean="0"/>
              <a:t>программа</a:t>
            </a:r>
            <a:r>
              <a:rPr lang="en-US" dirty="0" smtClean="0"/>
              <a:t>]</a:t>
            </a:r>
            <a:r>
              <a:rPr lang="ru-RU" dirty="0" smtClean="0"/>
              <a:t> новой стратегической безопасности дорожного движения</a:t>
            </a:r>
          </a:p>
          <a:p>
            <a:pPr marL="0" indent="0">
              <a:buNone/>
            </a:pPr>
            <a:r>
              <a:rPr lang="ru-RU" dirty="0" smtClean="0"/>
              <a:t>Роль Психологии движения НАСТОЯЩЕЕ И БУДУЩЕЕ</a:t>
            </a:r>
          </a:p>
          <a:p>
            <a:r>
              <a:rPr lang="ru-RU" dirty="0" smtClean="0"/>
              <a:t>Правительство снова рассматривает вопрос о реализации:</a:t>
            </a:r>
          </a:p>
          <a:p>
            <a:r>
              <a:rPr lang="ru-RU" dirty="0" smtClean="0"/>
              <a:t>Медицинские и психологические центры оценки  (CAMP)</a:t>
            </a:r>
          </a:p>
          <a:p>
            <a:pPr marL="0" indent="0">
              <a:buNone/>
            </a:pPr>
            <a:r>
              <a:rPr lang="ru-RU" dirty="0" smtClean="0"/>
              <a:t>Был создан рабочий комитет для (перевод и </a:t>
            </a:r>
            <a:r>
              <a:rPr lang="ru-RU" dirty="0" err="1" smtClean="0"/>
              <a:t>валидация</a:t>
            </a:r>
            <a:r>
              <a:rPr lang="ru-RU" dirty="0"/>
              <a:t> </a:t>
            </a:r>
            <a:r>
              <a:rPr lang="ru-RU" dirty="0" smtClean="0"/>
              <a:t>ISO 39001 в Португалии)</a:t>
            </a:r>
          </a:p>
          <a:p>
            <a:r>
              <a:rPr lang="ru-RU" dirty="0" smtClean="0"/>
              <a:t>В апреле 2017 Правительство обнародовало новый план - </a:t>
            </a:r>
            <a:r>
              <a:rPr lang="en-GB" dirty="0" smtClean="0"/>
              <a:t>PENSE 2020</a:t>
            </a:r>
            <a:endParaRPr lang="ru-RU" dirty="0" smtClean="0"/>
          </a:p>
          <a:p>
            <a:r>
              <a:rPr lang="ru-RU" dirty="0" smtClean="0"/>
              <a:t>Обеспечение безопасности дорожного движения является приоритетом для всего народа Португалии</a:t>
            </a:r>
          </a:p>
        </p:txBody>
      </p:sp>
    </p:spTree>
    <p:extLst>
      <p:ext uri="{BB962C8B-B14F-4D97-AF65-F5344CB8AC3E}">
        <p14:creationId xmlns:p14="http://schemas.microsoft.com/office/powerpoint/2010/main" val="2736993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Роль психологии дорожного движения в Португалии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 smtClean="0"/>
              <a:t>108 мер, направленных на более половины смертей на португальских дорогах до 2020 года (некоторые из них):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Образование граждан с целью повышения культуры безопасности дорожного движения на всех уровнях</a:t>
            </a:r>
          </a:p>
          <a:p>
            <a:r>
              <a:rPr lang="ru-RU" dirty="0" smtClean="0"/>
              <a:t>Обязательное школьное образование и образование взрослых;</a:t>
            </a:r>
          </a:p>
          <a:p>
            <a:r>
              <a:rPr lang="ru-RU" dirty="0" smtClean="0"/>
              <a:t>Содействие принятию политики безопасности дорожного движения;</a:t>
            </a:r>
          </a:p>
          <a:p>
            <a:r>
              <a:rPr lang="ru-RU" dirty="0" smtClean="0"/>
              <a:t>Разработка национальной программу борьбы с вождением в нетрезвом виде и наркотическом опьянении)</a:t>
            </a:r>
          </a:p>
          <a:p>
            <a:r>
              <a:rPr lang="ru-RU" dirty="0" smtClean="0"/>
              <a:t>Разработка национальной программы борьбы с отвлеченным вождением и вождением в усталости.</a:t>
            </a:r>
          </a:p>
          <a:p>
            <a:r>
              <a:rPr lang="ru-RU" dirty="0" smtClean="0"/>
              <a:t>Разработка программы, которая сопровождает </a:t>
            </a:r>
            <a:r>
              <a:rPr lang="ru-RU" dirty="0"/>
              <a:t> </a:t>
            </a:r>
            <a:r>
              <a:rPr lang="ru-RU" dirty="0" smtClean="0"/>
              <a:t>пожилых водителей</a:t>
            </a:r>
          </a:p>
          <a:p>
            <a:r>
              <a:rPr lang="ru-RU" dirty="0" smtClean="0"/>
              <a:t>Внедрение курсов первой помощи и «базовой поддержки безопасности» в школы и в приобретении водительских прав.</a:t>
            </a:r>
          </a:p>
        </p:txBody>
      </p:sp>
    </p:spTree>
    <p:extLst>
      <p:ext uri="{BB962C8B-B14F-4D97-AF65-F5344CB8AC3E}">
        <p14:creationId xmlns:p14="http://schemas.microsoft.com/office/powerpoint/2010/main" val="2965779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Роль психологии дорожного движения в Португалии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 smtClean="0"/>
              <a:t>Как </a:t>
            </a:r>
            <a:r>
              <a:rPr lang="en-US" dirty="0" smtClean="0"/>
              <a:t>TPI </a:t>
            </a:r>
            <a:r>
              <a:rPr lang="ru-RU" dirty="0" smtClean="0"/>
              <a:t>может помочь в развитии психологии дорожного движения и развитии лучших практик в этой области? 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Способствовать эффективному сотрудничеству в области дорожной психологии</a:t>
            </a:r>
          </a:p>
          <a:p>
            <a:r>
              <a:rPr lang="ru-RU" dirty="0" smtClean="0"/>
              <a:t>Обмену передовым опытом в Европе с каждой страной</a:t>
            </a:r>
          </a:p>
          <a:p>
            <a:r>
              <a:rPr lang="ru-RU" dirty="0"/>
              <a:t>Б</a:t>
            </a:r>
            <a:r>
              <a:rPr lang="ru-RU" dirty="0" smtClean="0"/>
              <a:t>ыть представленными в каждой стране через своих членов</a:t>
            </a:r>
          </a:p>
          <a:p>
            <a:r>
              <a:rPr lang="ru-RU" dirty="0" smtClean="0"/>
              <a:t>Расширение партнерских связей</a:t>
            </a:r>
          </a:p>
          <a:p>
            <a:r>
              <a:rPr lang="ru-RU" dirty="0" smtClean="0"/>
              <a:t>Представление исследований, которые проводятся</a:t>
            </a:r>
          </a:p>
          <a:p>
            <a:r>
              <a:rPr lang="ru-RU" dirty="0" smtClean="0"/>
              <a:t>Содействие каналам связи между членами каждой страны и другими национальными организациями</a:t>
            </a:r>
          </a:p>
          <a:p>
            <a:r>
              <a:rPr lang="ru-RU" dirty="0" smtClean="0"/>
              <a:t>Принятие политики </a:t>
            </a:r>
            <a:r>
              <a:rPr lang="ru-RU" dirty="0" err="1" smtClean="0"/>
              <a:t>бенчмаркинга</a:t>
            </a:r>
            <a:endParaRPr lang="ru-RU" dirty="0" smtClean="0"/>
          </a:p>
          <a:p>
            <a:r>
              <a:rPr lang="ru-RU" dirty="0" smtClean="0"/>
              <a:t>Расширение сетевого сотрудничества</a:t>
            </a:r>
          </a:p>
          <a:p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36781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585</Words>
  <Application>Microsoft Office PowerPoint</Application>
  <PresentationFormat>Экран (4:3)</PresentationFormat>
  <Paragraphs>66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Роль психологии дорожного движения в Португалии</vt:lpstr>
      <vt:lpstr>Роль психологии дорожного движения в Португалии</vt:lpstr>
      <vt:lpstr>Роль психологии дорожного движения в Португалии</vt:lpstr>
      <vt:lpstr>Роль психологии дорожного движения в Португалии</vt:lpstr>
      <vt:lpstr>Роль психологии дорожного движения в Португалии</vt:lpstr>
      <vt:lpstr>Роль психологии дорожного движения в Португалии</vt:lpstr>
      <vt:lpstr>Роль психологии дорожного движения в Португалии</vt:lpstr>
      <vt:lpstr>Роль психологии дорожного движения в Португалии</vt:lpstr>
      <vt:lpstr>Роль психологии дорожного движения в Португалии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психологии дорожного движения в Португалии</dc:title>
  <dc:creator>user</dc:creator>
  <cp:lastModifiedBy>user</cp:lastModifiedBy>
  <cp:revision>8</cp:revision>
  <dcterms:created xsi:type="dcterms:W3CDTF">2017-06-11T12:11:50Z</dcterms:created>
  <dcterms:modified xsi:type="dcterms:W3CDTF">2017-06-11T13:35:25Z</dcterms:modified>
</cp:coreProperties>
</file>