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80" r:id="rId2"/>
    <p:sldId id="283" r:id="rId3"/>
    <p:sldId id="264" r:id="rId4"/>
    <p:sldId id="271" r:id="rId5"/>
    <p:sldId id="282" r:id="rId6"/>
    <p:sldId id="276" r:id="rId7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9"/>
    </p:embeddedFont>
    <p:embeddedFont>
      <p:font typeface="Raleway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D532"/>
    <a:srgbClr val="8CDB2D"/>
    <a:srgbClr val="45B51D"/>
    <a:srgbClr val="009900"/>
    <a:srgbClr val="822218"/>
    <a:srgbClr val="FF7C80"/>
    <a:srgbClr val="008000"/>
    <a:srgbClr val="000099"/>
    <a:srgbClr val="FF66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0D9EBD-B7F6-4823-826F-90947E2A4AC5}">
  <a:tblStyle styleId="{F90D9EBD-B7F6-4823-826F-90947E2A4A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47623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23630543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23630543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23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b9a0b074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b9a0b074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4393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b9a0b074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cb9a0b074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93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b9a0b074_1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b9a0b074_1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1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s.rumts.mgppu.ru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3904180" y="1921267"/>
            <a:ext cx="5137078" cy="30103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 smtClean="0">
                <a:solidFill>
                  <a:srgbClr val="009900"/>
                </a:solidFill>
                <a:latin typeface="Raleway" panose="020B0604020202020204" charset="0"/>
                <a:cs typeface="Raleway" panose="020B0604020202020204" charset="0"/>
              </a:rPr>
              <a:t>Проект</a:t>
            </a:r>
            <a:endParaRPr lang="ru" sz="1600" b="1" dirty="0" smtClean="0">
              <a:solidFill>
                <a:srgbClr val="0070C0"/>
              </a:solidFill>
              <a:latin typeface="Raleway" panose="020B0604020202020204" charset="0"/>
              <a:cs typeface="Raleway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Raleway" panose="020B0604020202020204" charset="0"/>
                <a:cs typeface="Raleway" panose="020B0604020202020204" charset="0"/>
              </a:rPr>
              <a:t>«ДОВЕРЕННЫЕ СТУДЕНТЫ»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solidFill>
                <a:srgbClr val="0070C0"/>
              </a:solidFill>
              <a:latin typeface="Raleway" panose="020B0604020202020204" charset="0"/>
              <a:cs typeface="Raleway" panose="020B0604020202020204" charset="0"/>
            </a:endParaRPr>
          </a:p>
          <a:p>
            <a:pPr marL="0" lvl="0" indent="0" algn="ctr">
              <a:buNone/>
            </a:pPr>
            <a:r>
              <a:rPr lang="ru-RU" sz="1600" dirty="0" smtClean="0">
                <a:solidFill>
                  <a:srgbClr val="FFC000"/>
                </a:solidFill>
              </a:rPr>
              <a:t>Создан для сопровождения </a:t>
            </a:r>
            <a:r>
              <a:rPr lang="ru-RU" sz="1600" dirty="0">
                <a:solidFill>
                  <a:srgbClr val="FFC000"/>
                </a:solidFill>
              </a:rPr>
              <a:t>и </a:t>
            </a:r>
            <a:r>
              <a:rPr lang="ru-RU" sz="1600" dirty="0" smtClean="0">
                <a:solidFill>
                  <a:srgbClr val="FFC000"/>
                </a:solidFill>
              </a:rPr>
              <a:t>поддержки </a:t>
            </a:r>
            <a:r>
              <a:rPr lang="ru-RU" sz="1600" dirty="0">
                <a:solidFill>
                  <a:srgbClr val="FFC000"/>
                </a:solidFill>
              </a:rPr>
              <a:t>студентов с инвалидностью и ОВЗ</a:t>
            </a:r>
            <a:endParaRPr lang="ru-RU" sz="1600" dirty="0" smtClean="0">
              <a:solidFill>
                <a:srgbClr val="FFC000"/>
              </a:solidFill>
              <a:latin typeface="Raleway" panose="020B0604020202020204" charset="0"/>
              <a:cs typeface="Raleway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7" y="318500"/>
            <a:ext cx="3915653" cy="3249158"/>
          </a:xfrm>
          <a:prstGeom prst="rect">
            <a:avLst/>
          </a:prstGeom>
        </p:spPr>
      </p:pic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19" y="99724"/>
            <a:ext cx="3502234" cy="209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7170" y="4722689"/>
            <a:ext cx="1584088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ds.rumts.mgppu.ru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ds.rumts.mgppu.ru/images/rumts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730" y="727324"/>
            <a:ext cx="950239" cy="106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1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 Обслуживание клиентов и связь с нами значок на клавиатуре куба стоковые изображ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" y="697230"/>
            <a:ext cx="4360359" cy="291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Текст 22"/>
          <p:cNvSpPr>
            <a:spLocks noGrp="1"/>
          </p:cNvSpPr>
          <p:nvPr>
            <p:ph type="body" idx="2"/>
          </p:nvPr>
        </p:nvSpPr>
        <p:spPr>
          <a:xfrm>
            <a:off x="4463229" y="1840230"/>
            <a:ext cx="4795071" cy="2286000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800" dirty="0" smtClean="0"/>
              <a:t>Проект </a:t>
            </a:r>
          </a:p>
          <a:p>
            <a:pPr marL="114300" indent="0" algn="ctr">
              <a:buNone/>
            </a:pPr>
            <a:endParaRPr lang="ru-RU" dirty="0" smtClean="0"/>
          </a:p>
          <a:p>
            <a:pPr marL="114300" indent="0" algn="ctr">
              <a:buNone/>
            </a:pPr>
            <a:r>
              <a:rPr lang="ru-RU" sz="2400" dirty="0" smtClean="0"/>
              <a:t>«ДОВЕРЕННЫЕ СТУДЕНТЫ»</a:t>
            </a:r>
          </a:p>
          <a:p>
            <a:pPr marL="114300" indent="0" algn="ctr">
              <a:buNone/>
            </a:pPr>
            <a:endParaRPr lang="ru-RU" dirty="0" smtClean="0"/>
          </a:p>
          <a:p>
            <a:pPr marL="114300" indent="0" algn="ctr">
              <a:buNone/>
            </a:pPr>
            <a:r>
              <a:rPr lang="ru-RU" sz="2800" dirty="0" smtClean="0"/>
              <a:t>- это площадка </a:t>
            </a:r>
            <a:r>
              <a:rPr lang="ru-RU" sz="2800" dirty="0"/>
              <a:t>для взаимной поддержки студентов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968" y="0"/>
            <a:ext cx="2527032" cy="157939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02870" y="4684898"/>
            <a:ext cx="1584088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ds.rumts.mgppu.ru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24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242960" y="342014"/>
            <a:ext cx="4045200" cy="44076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dk1"/>
                </a:solidFill>
              </a:rPr>
              <a:t>Проект «Доверенные студенты» стартовал в университете в 2019 году.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dk1"/>
                </a:solidFill>
              </a:rPr>
              <a:t>Был создан, чтобы оказывать поддержку!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800" dirty="0" smtClean="0"/>
              <a:t>Сейчас наша главная задача - помочь студентам с инвалидностью на первых порах обучения в университете и в процессе обучения.</a:t>
            </a:r>
          </a:p>
          <a:p>
            <a:pPr marL="0" indent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</a:pPr>
            <a:r>
              <a:rPr lang="ru-RU" sz="1800" b="1" dirty="0">
                <a:solidFill>
                  <a:schemeClr val="dk1"/>
                </a:solidFill>
              </a:rPr>
              <a:t>Мы помогаем всем, кому трудно</a:t>
            </a:r>
            <a:r>
              <a:rPr lang="ru-RU" sz="1800" b="1" dirty="0" smtClean="0">
                <a:solidFill>
                  <a:schemeClr val="dk1"/>
                </a:solidFill>
              </a:rPr>
              <a:t>!</a:t>
            </a:r>
            <a:endParaRPr lang="ru-RU" sz="1800" b="1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http://rumts.mgppu.ru/images/volo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74" y="0"/>
            <a:ext cx="4561726" cy="268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oogle Shape;103;p17"/>
          <p:cNvGrpSpPr/>
          <p:nvPr/>
        </p:nvGrpSpPr>
        <p:grpSpPr>
          <a:xfrm>
            <a:off x="4855429" y="2455520"/>
            <a:ext cx="4034534" cy="2455524"/>
            <a:chOff x="6803275" y="419419"/>
            <a:chExt cx="2212050" cy="2513020"/>
          </a:xfrm>
        </p:grpSpPr>
        <p:pic>
          <p:nvPicPr>
            <p:cNvPr id="13" name="Google Shape;104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05;p17" descr="Кусок клейкой ленты, который удерживает заметку на слайде"/>
            <p:cNvPicPr preferRelativeResize="0"/>
            <p:nvPr/>
          </p:nvPicPr>
          <p:blipFill rotWithShape="1">
            <a:blip r:embed="rId5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2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147" y="2873492"/>
            <a:ext cx="3237980" cy="19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749621"/>
            <a:ext cx="1584088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ds.rumts.mgppu.ru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265500" y="113015"/>
            <a:ext cx="4045200" cy="47996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chemeClr val="lt2"/>
                </a:solidFill>
              </a:rPr>
              <a:t>НУЖНО </a:t>
            </a:r>
            <a:r>
              <a:rPr lang="ru" sz="2900" dirty="0" smtClean="0">
                <a:solidFill>
                  <a:schemeClr val="lt2"/>
                </a:solidFill>
              </a:rPr>
              <a:t>зарегистрироваться на сайте проекта, </a:t>
            </a:r>
            <a:r>
              <a:rPr lang="ru" dirty="0" smtClean="0">
                <a:solidFill>
                  <a:schemeClr val="lt2"/>
                </a:solidFill>
              </a:rPr>
              <a:t>ОСТАВИТЬ ЗАЯВКУ </a:t>
            </a:r>
            <a:r>
              <a:rPr lang="ru" sz="3200" dirty="0" smtClean="0">
                <a:solidFill>
                  <a:schemeClr val="lt2"/>
                </a:solidFill>
              </a:rPr>
              <a:t>на получение помощи</a:t>
            </a:r>
            <a:endParaRPr sz="3200" dirty="0">
              <a:solidFill>
                <a:schemeClr val="lt2"/>
              </a:solidFill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И </a:t>
            </a:r>
            <a:r>
              <a:rPr lang="ru-RU" sz="4400" dirty="0" smtClean="0"/>
              <a:t>ПОЛУЧИТЬ ПОДДЕРЖКУ</a:t>
            </a:r>
            <a:endParaRPr lang="ru-RU" dirty="0">
              <a:solidFill>
                <a:schemeClr val="lt2"/>
              </a:solidFill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283100" y="4654975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32" y="113016"/>
            <a:ext cx="4354156" cy="2938671"/>
          </a:xfrm>
          <a:prstGeom prst="rect">
            <a:avLst/>
          </a:prstGeom>
        </p:spPr>
      </p:pic>
      <p:grpSp>
        <p:nvGrpSpPr>
          <p:cNvPr id="208" name="Google Shape;208;p28"/>
          <p:cNvGrpSpPr/>
          <p:nvPr/>
        </p:nvGrpSpPr>
        <p:grpSpPr>
          <a:xfrm>
            <a:off x="5189220" y="2708715"/>
            <a:ext cx="3543300" cy="2513020"/>
            <a:chOff x="6803275" y="419419"/>
            <a:chExt cx="2212050" cy="2513020"/>
          </a:xfrm>
        </p:grpSpPr>
        <p:pic>
          <p:nvPicPr>
            <p:cNvPr id="209" name="Google Shape;209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28" descr="Кусок клейкой ленты, который удерживает заметку на слайде"/>
            <p:cNvPicPr preferRelativeResize="0"/>
            <p:nvPr/>
          </p:nvPicPr>
          <p:blipFill rotWithShape="1">
            <a:blip r:embed="rId5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28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577839" y="3486151"/>
            <a:ext cx="2872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Сайт проекта: </a:t>
            </a:r>
            <a:r>
              <a:rPr lang="en-US" sz="2400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ds.rumts.mgppu.ru</a:t>
            </a:r>
            <a:endParaRPr lang="en-US" sz="2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D5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88310"/>
            <a:ext cx="6405092" cy="128063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Вы </a:t>
            </a:r>
            <a:r>
              <a:rPr lang="ru-RU" sz="3200" dirty="0">
                <a:solidFill>
                  <a:schemeClr val="bg1"/>
                </a:solidFill>
              </a:rPr>
              <a:t>хотите помогать другим и </a:t>
            </a:r>
            <a:r>
              <a:rPr lang="ru-RU" sz="3200" dirty="0" smtClean="0">
                <a:solidFill>
                  <a:schemeClr val="bg1"/>
                </a:solidFill>
              </a:rPr>
              <a:t>стать волонтёром?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3828510" y="3486150"/>
            <a:ext cx="5018310" cy="133731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152400" indent="0"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Raleway" panose="020B0604020202020204" charset="0"/>
                <a:cs typeface="Raleway" panose="020B0604020202020204" charset="0"/>
              </a:rPr>
              <a:t>поможет реализовать </a:t>
            </a:r>
          </a:p>
          <a:p>
            <a:pPr marL="152400" indent="0"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Raleway" panose="020B0604020202020204" charset="0"/>
                <a:cs typeface="Raleway" panose="020B0604020202020204" charset="0"/>
              </a:rPr>
              <a:t>Ваш потенциал</a:t>
            </a:r>
            <a:endParaRPr lang="ru-RU" sz="3200" dirty="0">
              <a:solidFill>
                <a:schemeClr val="bg1"/>
              </a:solidFill>
              <a:latin typeface="Raleway" panose="020B0604020202020204" charset="0"/>
              <a:cs typeface="Raleway" panose="020B0604020202020204" charset="0"/>
            </a:endParaRPr>
          </a:p>
        </p:txBody>
      </p:sp>
      <p:pic>
        <p:nvPicPr>
          <p:cNvPr id="3074" name="Picture 2" descr="http://rumts.mgppu.ru/images/podderjka-volont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2" y="2018345"/>
            <a:ext cx="3703966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693290" y="1857252"/>
            <a:ext cx="5313550" cy="162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52400" algn="ctr"/>
            <a:r>
              <a:rPr lang="ru-RU" sz="2800" dirty="0">
                <a:solidFill>
                  <a:srgbClr val="000099"/>
                </a:solidFill>
              </a:rPr>
              <a:t>П</a:t>
            </a:r>
            <a:r>
              <a:rPr lang="ru-RU" sz="2800" dirty="0" smtClean="0">
                <a:solidFill>
                  <a:srgbClr val="000099"/>
                </a:solidFill>
              </a:rPr>
              <a:t>роект </a:t>
            </a:r>
          </a:p>
          <a:p>
            <a:pPr marL="152400" algn="ctr"/>
            <a:endParaRPr lang="ru-RU" sz="2800" dirty="0" smtClean="0">
              <a:solidFill>
                <a:srgbClr val="000099"/>
              </a:solidFill>
            </a:endParaRPr>
          </a:p>
          <a:p>
            <a:pPr marL="152400" algn="ctr"/>
            <a:r>
              <a:rPr lang="ru-RU" sz="2800" dirty="0" smtClean="0">
                <a:solidFill>
                  <a:srgbClr val="000099"/>
                </a:solidFill>
              </a:rPr>
              <a:t>«ДОВЕРЕННЫЕ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rgbClr val="000099"/>
                </a:solidFill>
              </a:rPr>
              <a:t>СТУДЕНТЫ»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520" y="1"/>
            <a:ext cx="2515189" cy="156894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563" y="4775531"/>
            <a:ext cx="1584088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ds.rumts.mgppu.ru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47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4580" y="162737"/>
            <a:ext cx="446913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3" descr="Кусок клейкой ленты, который удерживает заметку на слайде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3"/>
          <p:cNvSpPr txBox="1"/>
          <p:nvPr/>
        </p:nvSpPr>
        <p:spPr>
          <a:xfrm>
            <a:off x="2708910" y="2478125"/>
            <a:ext cx="2914609" cy="143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710" y="3361975"/>
            <a:ext cx="2099826" cy="1417197"/>
          </a:xfrm>
          <a:prstGeom prst="rect">
            <a:avLst/>
          </a:prstGeom>
        </p:spPr>
      </p:pic>
      <p:sp>
        <p:nvSpPr>
          <p:cNvPr id="9" name="Google Shape;267;p33"/>
          <p:cNvSpPr txBox="1"/>
          <p:nvPr/>
        </p:nvSpPr>
        <p:spPr>
          <a:xfrm>
            <a:off x="2708910" y="285110"/>
            <a:ext cx="3829050" cy="2743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 smtClean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ДОВЕРЕННЫЕ СТУДЕНТЫ</a:t>
            </a:r>
          </a:p>
          <a:p>
            <a:pPr lvl="0" algn="ctr"/>
            <a:r>
              <a:rPr lang="en-US" sz="1800" dirty="0">
                <a:hlinkClick r:id="rId6"/>
              </a:rPr>
              <a:t>http://ds.rumts.mgppu.ru/</a:t>
            </a:r>
            <a:endParaRPr lang="ru-RU" sz="1800" b="1" dirty="0" smtClean="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00" b="1" dirty="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06" y="448853"/>
            <a:ext cx="94297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qrcoder.ru/code/?ds.rumts.mgppu.ru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85" y="2978207"/>
            <a:ext cx="12573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ds.rumts.mgppu.ru/images/rumts-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607" y="448853"/>
            <a:ext cx="372675" cy="41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118</Words>
  <Application>Microsoft Office PowerPoint</Application>
  <PresentationFormat>Экран (16:9)</PresentationFormat>
  <Paragraphs>28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 Rounded MT Bold</vt:lpstr>
      <vt:lpstr>Arial</vt:lpstr>
      <vt:lpstr>Raleway</vt:lpstr>
      <vt:lpstr>Calibri</vt:lpstr>
      <vt:lpstr>Lato</vt:lpstr>
      <vt:lpstr>Times New Roman</vt:lpstr>
      <vt:lpstr>Swiss</vt:lpstr>
      <vt:lpstr>Презентация PowerPoint</vt:lpstr>
      <vt:lpstr>Презентация PowerPoint</vt:lpstr>
      <vt:lpstr>Презентация PowerPoint</vt:lpstr>
      <vt:lpstr>НУЖНО зарегистрироваться на сайте проекта, ОСТАВИТЬ ЗАЯВКУ на получение помощи И ПОЛУЧИТЬ ПОДДЕРЖКУ</vt:lpstr>
      <vt:lpstr>Вы хотите помогать другим и стать волонтёром?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 уже  существуем!</dc:title>
  <dc:creator>Мельников</dc:creator>
  <cp:lastModifiedBy>Мельников</cp:lastModifiedBy>
  <cp:revision>55</cp:revision>
  <dcterms:modified xsi:type="dcterms:W3CDTF">2020-06-19T08:16:15Z</dcterms:modified>
</cp:coreProperties>
</file>