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725" r:id="rId2"/>
    <p:sldId id="733" r:id="rId3"/>
    <p:sldId id="773" r:id="rId4"/>
    <p:sldId id="797" r:id="rId5"/>
    <p:sldId id="775" r:id="rId6"/>
    <p:sldId id="781" r:id="rId7"/>
    <p:sldId id="776" r:id="rId8"/>
    <p:sldId id="806" r:id="rId9"/>
    <p:sldId id="763" r:id="rId10"/>
    <p:sldId id="800" r:id="rId11"/>
    <p:sldId id="764" r:id="rId12"/>
    <p:sldId id="807" r:id="rId13"/>
    <p:sldId id="765" r:id="rId14"/>
    <p:sldId id="814" r:id="rId15"/>
    <p:sldId id="818" r:id="rId16"/>
    <p:sldId id="766" r:id="rId17"/>
    <p:sldId id="790" r:id="rId18"/>
    <p:sldId id="813" r:id="rId19"/>
    <p:sldId id="768" r:id="rId20"/>
    <p:sldId id="792" r:id="rId21"/>
    <p:sldId id="783" r:id="rId22"/>
    <p:sldId id="808" r:id="rId23"/>
    <p:sldId id="767" r:id="rId24"/>
    <p:sldId id="791" r:id="rId25"/>
    <p:sldId id="772" r:id="rId26"/>
    <p:sldId id="809" r:id="rId27"/>
    <p:sldId id="793" r:id="rId28"/>
    <p:sldId id="817" r:id="rId29"/>
    <p:sldId id="784" r:id="rId30"/>
    <p:sldId id="796" r:id="rId31"/>
    <p:sldId id="785" r:id="rId32"/>
    <p:sldId id="771" r:id="rId33"/>
    <p:sldId id="787" r:id="rId34"/>
    <p:sldId id="815" r:id="rId35"/>
    <p:sldId id="777" r:id="rId36"/>
    <p:sldId id="789" r:id="rId37"/>
    <p:sldId id="811" r:id="rId38"/>
    <p:sldId id="779" r:id="rId39"/>
    <p:sldId id="816" r:id="rId40"/>
    <p:sldId id="812" r:id="rId41"/>
    <p:sldId id="788" r:id="rId42"/>
    <p:sldId id="774" r:id="rId43"/>
    <p:sldId id="819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icrosoft Sans Serif" panose="020B0604020202020204" pitchFamily="34" charset="0"/>
      <p:regular r:id="rId50"/>
    </p:embeddedFont>
    <p:embeddedFont>
      <p:font typeface="Segoe UI Light" panose="020B0502040204020203" pitchFamily="34" charset="0"/>
      <p:regular r:id="rId51"/>
      <p:italic r:id="rId52"/>
    </p:embeddedFont>
    <p:embeddedFont>
      <p:font typeface="Segoe UI Semibold" panose="020B0702040204020203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iZQ7DsZEiB7OSm9t+EphBs55s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399315"/>
    <a:srgbClr val="D6EBBB"/>
    <a:srgbClr val="467D2B"/>
    <a:srgbClr val="FF40FF"/>
    <a:srgbClr val="45B451"/>
    <a:srgbClr val="91BE1E"/>
    <a:srgbClr val="70AD47"/>
    <a:srgbClr val="43BB8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2918" autoAdjust="0"/>
  </p:normalViewPr>
  <p:slideViewPr>
    <p:cSldViewPr snapToGrid="0">
      <p:cViewPr varScale="1">
        <p:scale>
          <a:sx n="93" d="100"/>
          <a:sy n="93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348F9-2B2D-40B5-8074-378D1E57A5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066A28-63BE-4219-9839-8E028361CA73}">
      <dgm:prSet phldrT="[Текст]" custT="1"/>
      <dgm:spPr/>
      <dgm:t>
        <a:bodyPr/>
        <a:lstStyle/>
        <a:p>
          <a:r>
            <a:rPr lang="ru-RU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Использовать «улыбку в голосе»</a:t>
          </a:r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: </a:t>
          </a:r>
        </a:p>
      </dgm:t>
    </dgm:pt>
    <dgm:pt modelId="{7058DD43-2ECE-4845-9B4B-8CE47DE55D44}" type="parTrans" cxnId="{60EE2EEF-F174-4905-8466-4258E221A9E2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6441CD2-2426-4BEB-8A3F-6A087BCDC0D1}" type="sibTrans" cxnId="{60EE2EEF-F174-4905-8466-4258E221A9E2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80E7341-91E0-40D6-85E5-7ADF08114F7D}">
      <dgm:prSet phldrT="[Текст]" custT="1"/>
      <dgm:spPr/>
      <dgm:t>
        <a:bodyPr/>
        <a:lstStyle/>
        <a:p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«Рад(а) вас слышать» </a:t>
          </a:r>
        </a:p>
      </dgm:t>
    </dgm:pt>
    <dgm:pt modelId="{E4646569-4BD0-4B65-8D53-55CA3846EDF9}" type="parTrans" cxnId="{872379CB-A50A-4B08-8824-1C4504163D6D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90B2628-2EFD-4EFC-80DF-FB9D1AFCC7EA}" type="sibTrans" cxnId="{872379CB-A50A-4B08-8824-1C4504163D6D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DAFE176-B4B6-45C7-8983-24D49B2C5991}">
      <dgm:prSet phldrT="[Текст]" custT="1"/>
      <dgm:spPr/>
      <dgm:t>
        <a:bodyPr/>
        <a:lstStyle/>
        <a:p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«Спасибо, решились позвонить (написать, связаться) со мной»</a:t>
          </a:r>
        </a:p>
      </dgm:t>
    </dgm:pt>
    <dgm:pt modelId="{B250F74F-CFEB-4139-B41C-05FDB46F2F8C}" type="parTrans" cxnId="{9BAFE817-D8FB-4BBB-B613-CD8648A905C2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65220AE-896A-4728-8A5B-E0359E4668AA}" type="sibTrans" cxnId="{9BAFE817-D8FB-4BBB-B613-CD8648A905C2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E3C3DB0-1EDC-4440-B434-EDEC18884C35}">
      <dgm:prSet phldrT="[Текст]" custT="1"/>
      <dgm:spPr/>
      <dgm:t>
        <a:bodyPr/>
        <a:lstStyle/>
        <a:p>
          <a:r>
            <a:rPr lang="ru-RU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Применять фразы единомыслия</a:t>
          </a:r>
          <a:endParaRPr lang="ru-RU" sz="20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2CAA20E-D075-4F46-93AA-174FC541AB07}" type="parTrans" cxnId="{12349A99-4D5D-4A87-9C10-9A557E9B73C4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303D67A-27EE-41B1-9FFD-2489F0D37F74}" type="sibTrans" cxnId="{12349A99-4D5D-4A87-9C10-9A557E9B73C4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6549696-4346-4B25-B096-D5A6715FA8A2}">
      <dgm:prSet phldrT="[Текст]" custT="1"/>
      <dgm:spPr/>
      <dgm:t>
        <a:bodyPr/>
        <a:lstStyle/>
        <a:p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«Мы вместе разберёмся»</a:t>
          </a:r>
        </a:p>
      </dgm:t>
    </dgm:pt>
    <dgm:pt modelId="{3D169029-6F37-4AA7-822B-8E567F66ACA0}" type="parTrans" cxnId="{E4E908DE-4E5D-4FF4-ABEF-E0AF5E2B0C15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6433214-65DE-4F6B-B00F-ECCDE320CA5A}" type="sibTrans" cxnId="{E4E908DE-4E5D-4FF4-ABEF-E0AF5E2B0C15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33FD2F-7283-4653-BD48-08BB377827D8}">
      <dgm:prSet phldrT="[Текст]" custT="1"/>
      <dgm:spPr/>
      <dgm:t>
        <a:bodyPr/>
        <a:lstStyle/>
        <a:p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«Мы это сделаем шаг за шагом» </a:t>
          </a:r>
        </a:p>
      </dgm:t>
    </dgm:pt>
    <dgm:pt modelId="{AC999952-83A3-4B8D-AD41-C66AB07BC1E5}" type="parTrans" cxnId="{4A9F72DC-C359-49EC-A13B-4C81D30AF79B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7174510-C24B-4F28-8A88-23AD93048D4F}" type="sibTrans" cxnId="{4A9F72DC-C359-49EC-A13B-4C81D30AF79B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78E5992-51D5-4BFC-A329-9FC440174B4D}">
      <dgm:prSet phldrT="[Текст]" custT="1"/>
      <dgm:spPr/>
      <dgm:t>
        <a:bodyPr/>
        <a:lstStyle/>
        <a:p>
          <a:r>
            <a:rPr lang="ru-RU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Обращаться по имени и отражать эмоции</a:t>
          </a:r>
          <a:endParaRPr lang="ru-RU" sz="20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E5CFB31-E5E0-4D45-AE3E-E085E23A45EB}" type="parTrans" cxnId="{230BF7BA-892C-43B9-A72D-01BB2FD4D46C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DC84F6B-074F-4B96-B865-6F2661E4F2CD}" type="sibTrans" cxnId="{230BF7BA-892C-43B9-A72D-01BB2FD4D46C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9FC920D-A830-4252-A95E-F9885DF04F48}">
      <dgm:prSet phldrT="[Текст]" custT="1"/>
      <dgm:spPr/>
      <dgm:t>
        <a:bodyPr/>
        <a:lstStyle/>
        <a:p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«ИМЯ, я слышу сейчас, что вам сложно говорить об этой проблеме»</a:t>
          </a:r>
        </a:p>
      </dgm:t>
    </dgm:pt>
    <dgm:pt modelId="{4C7C2FB4-5F64-45D8-A62E-ADC86F25C69D}" type="parTrans" cxnId="{6B6A8419-3FA4-488C-AF49-2D223CE7F557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53E8EAA-F652-4E8B-9DC0-CFF727C27AAA}" type="sibTrans" cxnId="{6B6A8419-3FA4-488C-AF49-2D223CE7F557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2EE91B2-7842-41BB-AC9A-4C5471505961}">
      <dgm:prSet custT="1"/>
      <dgm:spPr/>
      <dgm:t>
        <a:bodyPr/>
        <a:lstStyle/>
        <a:p>
          <a:r>
            <a:rPr lang="ru-RU" sz="2000" b="1">
              <a:latin typeface="Segoe UI Light" panose="020B0502040204020203" pitchFamily="34" charset="0"/>
              <a:cs typeface="Segoe UI Light" panose="020B0502040204020203" pitchFamily="34" charset="0"/>
            </a:rPr>
            <a:t>Подстраиваться под ритм клиента</a:t>
          </a:r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970EEA3-8AF6-47E3-A6F2-517FB437D260}" type="parTrans" cxnId="{627A09BF-97D0-4186-8F5D-BD9BBF72BD7E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34C03E3-CA69-4AC7-B9EE-A62F0AFCE090}" type="sibTrans" cxnId="{627A09BF-97D0-4186-8F5D-BD9BBF72BD7E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156AEB-0641-465A-9224-C7C8693CF3EE}">
      <dgm:prSet custT="1"/>
      <dgm:spPr/>
      <dgm:t>
        <a:bodyPr/>
        <a:lstStyle/>
        <a:p>
          <a:r>
            <a:rPr lang="ru-RU" sz="2000" b="1" dirty="0">
              <a:latin typeface="Segoe UI Light" panose="020B0502040204020203" pitchFamily="34" charset="0"/>
              <a:cs typeface="Segoe UI Light" panose="020B0502040204020203" pitchFamily="34" charset="0"/>
            </a:rPr>
            <a:t>Настрой голоса и </a:t>
          </a:r>
          <a:r>
            <a: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стиль речи</a:t>
          </a:r>
          <a:r>
            <a: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педагога-психолога (психолога в сфере образования) должны «присоединяться» к консультируемому, а не «догонять» его</a:t>
          </a:r>
        </a:p>
      </dgm:t>
    </dgm:pt>
    <dgm:pt modelId="{2A559861-0972-4BF2-8839-DB880AC5EB37}" type="parTrans" cxnId="{A79E7DC6-926E-4A76-9C6E-6F68836CF07C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59EBFA-B363-4A69-9ECE-9D0FF259F7F5}" type="sibTrans" cxnId="{A79E7DC6-926E-4A76-9C6E-6F68836CF07C}">
      <dgm:prSet/>
      <dgm:spPr/>
      <dgm:t>
        <a:bodyPr/>
        <a:lstStyle/>
        <a:p>
          <a:endParaRPr lang="ru-RU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E5C790E-0CEC-49FB-AE08-41DD4A555FAB}" type="pres">
      <dgm:prSet presAssocID="{DC1348F9-2B2D-40B5-8074-378D1E57A588}" presName="linear" presStyleCnt="0">
        <dgm:presLayoutVars>
          <dgm:dir/>
          <dgm:animLvl val="lvl"/>
          <dgm:resizeHandles val="exact"/>
        </dgm:presLayoutVars>
      </dgm:prSet>
      <dgm:spPr/>
    </dgm:pt>
    <dgm:pt modelId="{7CD612DA-C997-48AB-9B18-642FC9B60AC3}" type="pres">
      <dgm:prSet presAssocID="{B5066A28-63BE-4219-9839-8E028361CA73}" presName="parentLin" presStyleCnt="0"/>
      <dgm:spPr/>
    </dgm:pt>
    <dgm:pt modelId="{CC65DDC4-149A-4FFE-9946-490B0321903E}" type="pres">
      <dgm:prSet presAssocID="{B5066A28-63BE-4219-9839-8E028361CA73}" presName="parentLeftMargin" presStyleLbl="node1" presStyleIdx="0" presStyleCnt="4"/>
      <dgm:spPr/>
    </dgm:pt>
    <dgm:pt modelId="{33F83773-0527-4E89-AB6C-35EB5CDD233F}" type="pres">
      <dgm:prSet presAssocID="{B5066A28-63BE-4219-9839-8E028361CA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5430E9-E35A-4B4A-8198-AC3E6C3D3A23}" type="pres">
      <dgm:prSet presAssocID="{B5066A28-63BE-4219-9839-8E028361CA73}" presName="negativeSpace" presStyleCnt="0"/>
      <dgm:spPr/>
    </dgm:pt>
    <dgm:pt modelId="{042556CF-1F46-4875-96D7-5D35B21B9DFE}" type="pres">
      <dgm:prSet presAssocID="{B5066A28-63BE-4219-9839-8E028361CA73}" presName="childText" presStyleLbl="conFgAcc1" presStyleIdx="0" presStyleCnt="4">
        <dgm:presLayoutVars>
          <dgm:bulletEnabled val="1"/>
        </dgm:presLayoutVars>
      </dgm:prSet>
      <dgm:spPr/>
    </dgm:pt>
    <dgm:pt modelId="{BE850A16-E3A4-4521-A71E-ADC2EED04543}" type="pres">
      <dgm:prSet presAssocID="{E6441CD2-2426-4BEB-8A3F-6A087BCDC0D1}" presName="spaceBetweenRectangles" presStyleCnt="0"/>
      <dgm:spPr/>
    </dgm:pt>
    <dgm:pt modelId="{BB54720A-1DCA-4A52-87E7-B635E97504D4}" type="pres">
      <dgm:prSet presAssocID="{9E3C3DB0-1EDC-4440-B434-EDEC18884C35}" presName="parentLin" presStyleCnt="0"/>
      <dgm:spPr/>
    </dgm:pt>
    <dgm:pt modelId="{92A1AF9B-6AC7-40D2-BA2D-2674ABD3C5B1}" type="pres">
      <dgm:prSet presAssocID="{9E3C3DB0-1EDC-4440-B434-EDEC18884C35}" presName="parentLeftMargin" presStyleLbl="node1" presStyleIdx="0" presStyleCnt="4"/>
      <dgm:spPr/>
    </dgm:pt>
    <dgm:pt modelId="{EF23D313-BE70-425F-8113-98704ACF2DF1}" type="pres">
      <dgm:prSet presAssocID="{9E3C3DB0-1EDC-4440-B434-EDEC18884C3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123AEA-B4C6-46F1-8939-D6515F10C71B}" type="pres">
      <dgm:prSet presAssocID="{9E3C3DB0-1EDC-4440-B434-EDEC18884C35}" presName="negativeSpace" presStyleCnt="0"/>
      <dgm:spPr/>
    </dgm:pt>
    <dgm:pt modelId="{A50CB8C2-15C9-4B0E-B10D-DF127AE23338}" type="pres">
      <dgm:prSet presAssocID="{9E3C3DB0-1EDC-4440-B434-EDEC18884C35}" presName="childText" presStyleLbl="conFgAcc1" presStyleIdx="1" presStyleCnt="4">
        <dgm:presLayoutVars>
          <dgm:bulletEnabled val="1"/>
        </dgm:presLayoutVars>
      </dgm:prSet>
      <dgm:spPr/>
    </dgm:pt>
    <dgm:pt modelId="{5AB1FF6D-79CF-49C4-AC95-E02978122064}" type="pres">
      <dgm:prSet presAssocID="{A303D67A-27EE-41B1-9FFD-2489F0D37F74}" presName="spaceBetweenRectangles" presStyleCnt="0"/>
      <dgm:spPr/>
    </dgm:pt>
    <dgm:pt modelId="{9433BD4B-A0A6-4481-8F89-7CB8ACE551F3}" type="pres">
      <dgm:prSet presAssocID="{878E5992-51D5-4BFC-A329-9FC440174B4D}" presName="parentLin" presStyleCnt="0"/>
      <dgm:spPr/>
    </dgm:pt>
    <dgm:pt modelId="{543B8AE5-73FE-4345-8418-F6181DF2C339}" type="pres">
      <dgm:prSet presAssocID="{878E5992-51D5-4BFC-A329-9FC440174B4D}" presName="parentLeftMargin" presStyleLbl="node1" presStyleIdx="1" presStyleCnt="4"/>
      <dgm:spPr/>
    </dgm:pt>
    <dgm:pt modelId="{7B8D518D-0FA4-44E8-BF1E-8EACA7CA6DC6}" type="pres">
      <dgm:prSet presAssocID="{878E5992-51D5-4BFC-A329-9FC440174B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1D8E1C-0653-4810-9B69-B7B5310A77EA}" type="pres">
      <dgm:prSet presAssocID="{878E5992-51D5-4BFC-A329-9FC440174B4D}" presName="negativeSpace" presStyleCnt="0"/>
      <dgm:spPr/>
    </dgm:pt>
    <dgm:pt modelId="{AE6FD73A-AFF9-4E51-8840-6AF441E08549}" type="pres">
      <dgm:prSet presAssocID="{878E5992-51D5-4BFC-A329-9FC440174B4D}" presName="childText" presStyleLbl="conFgAcc1" presStyleIdx="2" presStyleCnt="4">
        <dgm:presLayoutVars>
          <dgm:bulletEnabled val="1"/>
        </dgm:presLayoutVars>
      </dgm:prSet>
      <dgm:spPr/>
    </dgm:pt>
    <dgm:pt modelId="{69AF3871-1716-4135-B452-1AED62E12CB3}" type="pres">
      <dgm:prSet presAssocID="{1DC84F6B-074F-4B96-B865-6F2661E4F2CD}" presName="spaceBetweenRectangles" presStyleCnt="0"/>
      <dgm:spPr/>
    </dgm:pt>
    <dgm:pt modelId="{FD2BD72D-A410-4533-8491-6DFA6AC4790E}" type="pres">
      <dgm:prSet presAssocID="{22EE91B2-7842-41BB-AC9A-4C5471505961}" presName="parentLin" presStyleCnt="0"/>
      <dgm:spPr/>
    </dgm:pt>
    <dgm:pt modelId="{6D229D82-FB1F-4CC6-A372-84C5CDFE3B29}" type="pres">
      <dgm:prSet presAssocID="{22EE91B2-7842-41BB-AC9A-4C5471505961}" presName="parentLeftMargin" presStyleLbl="node1" presStyleIdx="2" presStyleCnt="4"/>
      <dgm:spPr/>
    </dgm:pt>
    <dgm:pt modelId="{BD20DBD3-A2BA-4127-84B5-3628BDEFE5B0}" type="pres">
      <dgm:prSet presAssocID="{22EE91B2-7842-41BB-AC9A-4C547150596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499AFF-455C-4DE5-AF9A-EE4C76AFB940}" type="pres">
      <dgm:prSet presAssocID="{22EE91B2-7842-41BB-AC9A-4C5471505961}" presName="negativeSpace" presStyleCnt="0"/>
      <dgm:spPr/>
    </dgm:pt>
    <dgm:pt modelId="{F57FCB1B-2430-49F1-9AAF-22AAF1DE20FD}" type="pres">
      <dgm:prSet presAssocID="{22EE91B2-7842-41BB-AC9A-4C54715059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AFE817-D8FB-4BBB-B613-CD8648A905C2}" srcId="{B5066A28-63BE-4219-9839-8E028361CA73}" destId="{6DAFE176-B4B6-45C7-8983-24D49B2C5991}" srcOrd="1" destOrd="0" parTransId="{B250F74F-CFEB-4139-B41C-05FDB46F2F8C}" sibTransId="{265220AE-896A-4728-8A5B-E0359E4668AA}"/>
    <dgm:cxn modelId="{6B6A8419-3FA4-488C-AF49-2D223CE7F557}" srcId="{878E5992-51D5-4BFC-A329-9FC440174B4D}" destId="{D9FC920D-A830-4252-A95E-F9885DF04F48}" srcOrd="0" destOrd="0" parTransId="{4C7C2FB4-5F64-45D8-A62E-ADC86F25C69D}" sibTransId="{C53E8EAA-F652-4E8B-9DC0-CFF727C27AAA}"/>
    <dgm:cxn modelId="{59B9CA1A-B048-493F-9507-1D2FA40CF394}" type="presOf" srcId="{DC1348F9-2B2D-40B5-8074-378D1E57A588}" destId="{3E5C790E-0CEC-49FB-AE08-41DD4A555FAB}" srcOrd="0" destOrd="0" presId="urn:microsoft.com/office/officeart/2005/8/layout/list1"/>
    <dgm:cxn modelId="{25B77822-279D-4777-B329-F0BAEFE84FD5}" type="presOf" srcId="{878E5992-51D5-4BFC-A329-9FC440174B4D}" destId="{7B8D518D-0FA4-44E8-BF1E-8EACA7CA6DC6}" srcOrd="1" destOrd="0" presId="urn:microsoft.com/office/officeart/2005/8/layout/list1"/>
    <dgm:cxn modelId="{31B86B5C-8B46-443B-AA2A-2CC6D674A856}" type="presOf" srcId="{9E3C3DB0-1EDC-4440-B434-EDEC18884C35}" destId="{92A1AF9B-6AC7-40D2-BA2D-2674ABD3C5B1}" srcOrd="0" destOrd="0" presId="urn:microsoft.com/office/officeart/2005/8/layout/list1"/>
    <dgm:cxn modelId="{84440770-228F-4FDB-9A59-CE110D51F3DE}" type="presOf" srcId="{6DAFE176-B4B6-45C7-8983-24D49B2C5991}" destId="{042556CF-1F46-4875-96D7-5D35B21B9DFE}" srcOrd="0" destOrd="1" presId="urn:microsoft.com/office/officeart/2005/8/layout/list1"/>
    <dgm:cxn modelId="{239F0870-1083-4D6D-B085-BA2B02D0A7B0}" type="presOf" srcId="{980E7341-91E0-40D6-85E5-7ADF08114F7D}" destId="{042556CF-1F46-4875-96D7-5D35B21B9DFE}" srcOrd="0" destOrd="0" presId="urn:microsoft.com/office/officeart/2005/8/layout/list1"/>
    <dgm:cxn modelId="{A0D06576-B9A0-4FEC-8402-74ED91A5E455}" type="presOf" srcId="{F6549696-4346-4B25-B096-D5A6715FA8A2}" destId="{A50CB8C2-15C9-4B0E-B10D-DF127AE23338}" srcOrd="0" destOrd="0" presId="urn:microsoft.com/office/officeart/2005/8/layout/list1"/>
    <dgm:cxn modelId="{84A19B57-3675-447F-B2C0-F278AF37CAA3}" type="presOf" srcId="{22EE91B2-7842-41BB-AC9A-4C5471505961}" destId="{6D229D82-FB1F-4CC6-A372-84C5CDFE3B29}" srcOrd="0" destOrd="0" presId="urn:microsoft.com/office/officeart/2005/8/layout/list1"/>
    <dgm:cxn modelId="{4871907A-CE74-4B0F-9239-2087672496A2}" type="presOf" srcId="{B5066A28-63BE-4219-9839-8E028361CA73}" destId="{CC65DDC4-149A-4FFE-9946-490B0321903E}" srcOrd="0" destOrd="0" presId="urn:microsoft.com/office/officeart/2005/8/layout/list1"/>
    <dgm:cxn modelId="{BCF0477C-F861-4421-805C-DDF5D6DE3A8A}" type="presOf" srcId="{5D156AEB-0641-465A-9224-C7C8693CF3EE}" destId="{F57FCB1B-2430-49F1-9AAF-22AAF1DE20FD}" srcOrd="0" destOrd="0" presId="urn:microsoft.com/office/officeart/2005/8/layout/list1"/>
    <dgm:cxn modelId="{070BC28E-BD0C-4749-BAE7-277DC922678C}" type="presOf" srcId="{9E3C3DB0-1EDC-4440-B434-EDEC18884C35}" destId="{EF23D313-BE70-425F-8113-98704ACF2DF1}" srcOrd="1" destOrd="0" presId="urn:microsoft.com/office/officeart/2005/8/layout/list1"/>
    <dgm:cxn modelId="{19B5FF8F-E900-4416-A8EE-9C3CD7C3149E}" type="presOf" srcId="{D9FC920D-A830-4252-A95E-F9885DF04F48}" destId="{AE6FD73A-AFF9-4E51-8840-6AF441E08549}" srcOrd="0" destOrd="0" presId="urn:microsoft.com/office/officeart/2005/8/layout/list1"/>
    <dgm:cxn modelId="{1824AA96-A5C7-40AE-A639-13D3D32C26A3}" type="presOf" srcId="{22EE91B2-7842-41BB-AC9A-4C5471505961}" destId="{BD20DBD3-A2BA-4127-84B5-3628BDEFE5B0}" srcOrd="1" destOrd="0" presId="urn:microsoft.com/office/officeart/2005/8/layout/list1"/>
    <dgm:cxn modelId="{12349A99-4D5D-4A87-9C10-9A557E9B73C4}" srcId="{DC1348F9-2B2D-40B5-8074-378D1E57A588}" destId="{9E3C3DB0-1EDC-4440-B434-EDEC18884C35}" srcOrd="1" destOrd="0" parTransId="{F2CAA20E-D075-4F46-93AA-174FC541AB07}" sibTransId="{A303D67A-27EE-41B1-9FFD-2489F0D37F74}"/>
    <dgm:cxn modelId="{B53669A6-2036-45E9-A26C-999DFE0FE63E}" type="presOf" srcId="{B5066A28-63BE-4219-9839-8E028361CA73}" destId="{33F83773-0527-4E89-AB6C-35EB5CDD233F}" srcOrd="1" destOrd="0" presId="urn:microsoft.com/office/officeart/2005/8/layout/list1"/>
    <dgm:cxn modelId="{230BF7BA-892C-43B9-A72D-01BB2FD4D46C}" srcId="{DC1348F9-2B2D-40B5-8074-378D1E57A588}" destId="{878E5992-51D5-4BFC-A329-9FC440174B4D}" srcOrd="2" destOrd="0" parTransId="{9E5CFB31-E5E0-4D45-AE3E-E085E23A45EB}" sibTransId="{1DC84F6B-074F-4B96-B865-6F2661E4F2CD}"/>
    <dgm:cxn modelId="{627A09BF-97D0-4186-8F5D-BD9BBF72BD7E}" srcId="{DC1348F9-2B2D-40B5-8074-378D1E57A588}" destId="{22EE91B2-7842-41BB-AC9A-4C5471505961}" srcOrd="3" destOrd="0" parTransId="{1970EEA3-8AF6-47E3-A6F2-517FB437D260}" sibTransId="{234C03E3-CA69-4AC7-B9EE-A62F0AFCE090}"/>
    <dgm:cxn modelId="{038FA4C1-AF28-427F-8F70-04BE91E02B04}" type="presOf" srcId="{AB33FD2F-7283-4653-BD48-08BB377827D8}" destId="{A50CB8C2-15C9-4B0E-B10D-DF127AE23338}" srcOrd="0" destOrd="1" presId="urn:microsoft.com/office/officeart/2005/8/layout/list1"/>
    <dgm:cxn modelId="{A79E7DC6-926E-4A76-9C6E-6F68836CF07C}" srcId="{22EE91B2-7842-41BB-AC9A-4C5471505961}" destId="{5D156AEB-0641-465A-9224-C7C8693CF3EE}" srcOrd="0" destOrd="0" parTransId="{2A559861-0972-4BF2-8839-DB880AC5EB37}" sibTransId="{A459EBFA-B363-4A69-9ECE-9D0FF259F7F5}"/>
    <dgm:cxn modelId="{872379CB-A50A-4B08-8824-1C4504163D6D}" srcId="{B5066A28-63BE-4219-9839-8E028361CA73}" destId="{980E7341-91E0-40D6-85E5-7ADF08114F7D}" srcOrd="0" destOrd="0" parTransId="{E4646569-4BD0-4B65-8D53-55CA3846EDF9}" sibTransId="{A90B2628-2EFD-4EFC-80DF-FB9D1AFCC7EA}"/>
    <dgm:cxn modelId="{4A9F72DC-C359-49EC-A13B-4C81D30AF79B}" srcId="{9E3C3DB0-1EDC-4440-B434-EDEC18884C35}" destId="{AB33FD2F-7283-4653-BD48-08BB377827D8}" srcOrd="1" destOrd="0" parTransId="{AC999952-83A3-4B8D-AD41-C66AB07BC1E5}" sibTransId="{27174510-C24B-4F28-8A88-23AD93048D4F}"/>
    <dgm:cxn modelId="{E4E908DE-4E5D-4FF4-ABEF-E0AF5E2B0C15}" srcId="{9E3C3DB0-1EDC-4440-B434-EDEC18884C35}" destId="{F6549696-4346-4B25-B096-D5A6715FA8A2}" srcOrd="0" destOrd="0" parTransId="{3D169029-6F37-4AA7-822B-8E567F66ACA0}" sibTransId="{46433214-65DE-4F6B-B00F-ECCDE320CA5A}"/>
    <dgm:cxn modelId="{E6A3DEEE-7448-4C7C-8F6B-CD9E4C3DA2F1}" type="presOf" srcId="{878E5992-51D5-4BFC-A329-9FC440174B4D}" destId="{543B8AE5-73FE-4345-8418-F6181DF2C339}" srcOrd="0" destOrd="0" presId="urn:microsoft.com/office/officeart/2005/8/layout/list1"/>
    <dgm:cxn modelId="{60EE2EEF-F174-4905-8466-4258E221A9E2}" srcId="{DC1348F9-2B2D-40B5-8074-378D1E57A588}" destId="{B5066A28-63BE-4219-9839-8E028361CA73}" srcOrd="0" destOrd="0" parTransId="{7058DD43-2ECE-4845-9B4B-8CE47DE55D44}" sibTransId="{E6441CD2-2426-4BEB-8A3F-6A087BCDC0D1}"/>
    <dgm:cxn modelId="{A8969374-D630-4029-99C3-AE3C781C2F7D}" type="presParOf" srcId="{3E5C790E-0CEC-49FB-AE08-41DD4A555FAB}" destId="{7CD612DA-C997-48AB-9B18-642FC9B60AC3}" srcOrd="0" destOrd="0" presId="urn:microsoft.com/office/officeart/2005/8/layout/list1"/>
    <dgm:cxn modelId="{63B636BF-3932-4AAA-AAF5-37CE4289ADBC}" type="presParOf" srcId="{7CD612DA-C997-48AB-9B18-642FC9B60AC3}" destId="{CC65DDC4-149A-4FFE-9946-490B0321903E}" srcOrd="0" destOrd="0" presId="urn:microsoft.com/office/officeart/2005/8/layout/list1"/>
    <dgm:cxn modelId="{86289855-45C9-41F8-B2AF-71108D09292F}" type="presParOf" srcId="{7CD612DA-C997-48AB-9B18-642FC9B60AC3}" destId="{33F83773-0527-4E89-AB6C-35EB5CDD233F}" srcOrd="1" destOrd="0" presId="urn:microsoft.com/office/officeart/2005/8/layout/list1"/>
    <dgm:cxn modelId="{9C4020D5-FBD3-4ED7-B3AE-F4872AEECC5D}" type="presParOf" srcId="{3E5C790E-0CEC-49FB-AE08-41DD4A555FAB}" destId="{605430E9-E35A-4B4A-8198-AC3E6C3D3A23}" srcOrd="1" destOrd="0" presId="urn:microsoft.com/office/officeart/2005/8/layout/list1"/>
    <dgm:cxn modelId="{3F399863-82C4-47F9-8403-D83164EB677E}" type="presParOf" srcId="{3E5C790E-0CEC-49FB-AE08-41DD4A555FAB}" destId="{042556CF-1F46-4875-96D7-5D35B21B9DFE}" srcOrd="2" destOrd="0" presId="urn:microsoft.com/office/officeart/2005/8/layout/list1"/>
    <dgm:cxn modelId="{3DF15814-DFFB-4139-B350-CAC3931AF532}" type="presParOf" srcId="{3E5C790E-0CEC-49FB-AE08-41DD4A555FAB}" destId="{BE850A16-E3A4-4521-A71E-ADC2EED04543}" srcOrd="3" destOrd="0" presId="urn:microsoft.com/office/officeart/2005/8/layout/list1"/>
    <dgm:cxn modelId="{662C9269-B1BB-4A00-AA2C-8309B9719550}" type="presParOf" srcId="{3E5C790E-0CEC-49FB-AE08-41DD4A555FAB}" destId="{BB54720A-1DCA-4A52-87E7-B635E97504D4}" srcOrd="4" destOrd="0" presId="urn:microsoft.com/office/officeart/2005/8/layout/list1"/>
    <dgm:cxn modelId="{DD843C93-8477-4E79-8D51-28469417E5F9}" type="presParOf" srcId="{BB54720A-1DCA-4A52-87E7-B635E97504D4}" destId="{92A1AF9B-6AC7-40D2-BA2D-2674ABD3C5B1}" srcOrd="0" destOrd="0" presId="urn:microsoft.com/office/officeart/2005/8/layout/list1"/>
    <dgm:cxn modelId="{5B0B4646-E78C-46FC-B034-E354F141C360}" type="presParOf" srcId="{BB54720A-1DCA-4A52-87E7-B635E97504D4}" destId="{EF23D313-BE70-425F-8113-98704ACF2DF1}" srcOrd="1" destOrd="0" presId="urn:microsoft.com/office/officeart/2005/8/layout/list1"/>
    <dgm:cxn modelId="{C4EBD4D2-4837-4B91-AE43-872DE717FC40}" type="presParOf" srcId="{3E5C790E-0CEC-49FB-AE08-41DD4A555FAB}" destId="{06123AEA-B4C6-46F1-8939-D6515F10C71B}" srcOrd="5" destOrd="0" presId="urn:microsoft.com/office/officeart/2005/8/layout/list1"/>
    <dgm:cxn modelId="{4C00859C-E668-4D32-A4D7-5CDFC2E7B883}" type="presParOf" srcId="{3E5C790E-0CEC-49FB-AE08-41DD4A555FAB}" destId="{A50CB8C2-15C9-4B0E-B10D-DF127AE23338}" srcOrd="6" destOrd="0" presId="urn:microsoft.com/office/officeart/2005/8/layout/list1"/>
    <dgm:cxn modelId="{D93935E7-F86D-4808-A5FA-D967BA17A9E5}" type="presParOf" srcId="{3E5C790E-0CEC-49FB-AE08-41DD4A555FAB}" destId="{5AB1FF6D-79CF-49C4-AC95-E02978122064}" srcOrd="7" destOrd="0" presId="urn:microsoft.com/office/officeart/2005/8/layout/list1"/>
    <dgm:cxn modelId="{9277A1F9-BA4D-4F39-BDA3-F4FB68AA8924}" type="presParOf" srcId="{3E5C790E-0CEC-49FB-AE08-41DD4A555FAB}" destId="{9433BD4B-A0A6-4481-8F89-7CB8ACE551F3}" srcOrd="8" destOrd="0" presId="urn:microsoft.com/office/officeart/2005/8/layout/list1"/>
    <dgm:cxn modelId="{77A24913-F201-4E70-A808-ABE1974C9514}" type="presParOf" srcId="{9433BD4B-A0A6-4481-8F89-7CB8ACE551F3}" destId="{543B8AE5-73FE-4345-8418-F6181DF2C339}" srcOrd="0" destOrd="0" presId="urn:microsoft.com/office/officeart/2005/8/layout/list1"/>
    <dgm:cxn modelId="{AB622152-AB53-4579-A0E3-9336E149E43D}" type="presParOf" srcId="{9433BD4B-A0A6-4481-8F89-7CB8ACE551F3}" destId="{7B8D518D-0FA4-44E8-BF1E-8EACA7CA6DC6}" srcOrd="1" destOrd="0" presId="urn:microsoft.com/office/officeart/2005/8/layout/list1"/>
    <dgm:cxn modelId="{BC1199B4-1207-4CB0-838C-70B48C7B24AB}" type="presParOf" srcId="{3E5C790E-0CEC-49FB-AE08-41DD4A555FAB}" destId="{031D8E1C-0653-4810-9B69-B7B5310A77EA}" srcOrd="9" destOrd="0" presId="urn:microsoft.com/office/officeart/2005/8/layout/list1"/>
    <dgm:cxn modelId="{573AB4F4-F70E-4C5E-ACA5-B6B00DD4CF0B}" type="presParOf" srcId="{3E5C790E-0CEC-49FB-AE08-41DD4A555FAB}" destId="{AE6FD73A-AFF9-4E51-8840-6AF441E08549}" srcOrd="10" destOrd="0" presId="urn:microsoft.com/office/officeart/2005/8/layout/list1"/>
    <dgm:cxn modelId="{B56A73CA-4637-4E21-B5E4-DF1EE600004B}" type="presParOf" srcId="{3E5C790E-0CEC-49FB-AE08-41DD4A555FAB}" destId="{69AF3871-1716-4135-B452-1AED62E12CB3}" srcOrd="11" destOrd="0" presId="urn:microsoft.com/office/officeart/2005/8/layout/list1"/>
    <dgm:cxn modelId="{869F2414-6952-4857-91F2-EC0AFBE955B0}" type="presParOf" srcId="{3E5C790E-0CEC-49FB-AE08-41DD4A555FAB}" destId="{FD2BD72D-A410-4533-8491-6DFA6AC4790E}" srcOrd="12" destOrd="0" presId="urn:microsoft.com/office/officeart/2005/8/layout/list1"/>
    <dgm:cxn modelId="{E8FDB722-A6C1-444E-9032-5BAA70082530}" type="presParOf" srcId="{FD2BD72D-A410-4533-8491-6DFA6AC4790E}" destId="{6D229D82-FB1F-4CC6-A372-84C5CDFE3B29}" srcOrd="0" destOrd="0" presId="urn:microsoft.com/office/officeart/2005/8/layout/list1"/>
    <dgm:cxn modelId="{92F57112-F07D-4184-A644-17926757D931}" type="presParOf" srcId="{FD2BD72D-A410-4533-8491-6DFA6AC4790E}" destId="{BD20DBD3-A2BA-4127-84B5-3628BDEFE5B0}" srcOrd="1" destOrd="0" presId="urn:microsoft.com/office/officeart/2005/8/layout/list1"/>
    <dgm:cxn modelId="{85D1E849-2E42-4B6E-B06A-039E237C0FE1}" type="presParOf" srcId="{3E5C790E-0CEC-49FB-AE08-41DD4A555FAB}" destId="{49499AFF-455C-4DE5-AF9A-EE4C76AFB940}" srcOrd="13" destOrd="0" presId="urn:microsoft.com/office/officeart/2005/8/layout/list1"/>
    <dgm:cxn modelId="{DDA62489-694E-4698-B3C5-0F184AAF2937}" type="presParOf" srcId="{3E5C790E-0CEC-49FB-AE08-41DD4A555FAB}" destId="{F57FCB1B-2430-49F1-9AAF-22AAF1DE20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B2EC4B-C8F9-4372-9701-6E7A08BAD2B1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D099C2-953E-425A-A4B0-64D96DFA4627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Конкретные вопросы для перевода жалобы в запрос</a:t>
          </a:r>
          <a:endParaRPr lang="ru-RU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139F98-A1E8-4939-B8D4-FE1EB66AE099}" type="parTrans" cxnId="{B391E516-4FAC-486C-AC28-DF3636E5DCE8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D0EFE7-20CD-40DE-9F44-9940D95AF6CD}" type="sibTrans" cxnId="{B391E516-4FAC-486C-AC28-DF3636E5DCE8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9E4878-E230-422A-88E5-FF587616CB2B}">
      <dgm:prSet phldrT="[Текст]"/>
      <dgm:spPr/>
      <dgm:t>
        <a:bodyPr/>
        <a:lstStyle/>
        <a:p>
          <a:r>
            <a:rPr lang="ru-RU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«Если бы вы могли описать желаемый результат одним предложением, что бы вы сказали?»</a:t>
          </a:r>
          <a:endParaRPr lang="ru-RU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19DC08-8A8E-48C4-9587-CB0C85C1EB4E}" type="parTrans" cxnId="{9DAF27C1-C24E-43EB-89AB-5A933FB30CE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4067B9-7E32-4407-97A9-BF7401281C4D}" type="sibTrans" cxnId="{9DAF27C1-C24E-43EB-89AB-5A933FB30CE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9E66D01-9CDE-4F28-8260-D1AF9804C4A3}">
      <dgm:prSet phldrT="[Текст]"/>
      <dgm:spPr/>
      <dgm:t>
        <a:bodyPr/>
        <a:lstStyle/>
        <a:p>
          <a:r>
            <a:rPr lang="ru-RU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«Как вы поймёте, что ситуация изменилась в лучшую сторону?»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gm:t>
    </dgm:pt>
    <dgm:pt modelId="{32825B7E-4F28-4926-8A75-3201496D9438}" type="parTrans" cxnId="{F00D19A3-AE99-4420-91DF-5FF78B4AE1C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EFC31CF-B63E-42F8-991F-C1FB3CF053C8}" type="sibTrans" cxnId="{F00D19A3-AE99-4420-91DF-5FF78B4AE1C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C3DF923-670F-4C7B-A3D2-02F43CD233CC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Типичные ошибки при формулировке целей </a:t>
          </a:r>
          <a:b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 как их избегать</a:t>
          </a:r>
          <a:endParaRPr lang="ru-RU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499BDB-F94E-4F2E-92C8-3BFF21A00B5F}" type="parTrans" cxnId="{3B626C29-130D-48A3-A4D1-2BAECB2F46A7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364807D-2F10-405D-835F-76EC805827C8}" type="sibTrans" cxnId="{3B626C29-130D-48A3-A4D1-2BAECB2F46A7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7E2811C-635A-40B0-84FE-18353CAD157B}">
      <dgm:prSet phldrT="[Текст]"/>
      <dgm:spPr/>
      <dgm:t>
        <a:bodyPr/>
        <a:lstStyle/>
        <a:p>
          <a:r>
            <a:rPr lang="ru-RU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Слишком абстрактные цели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(«хочу быть счастливым»)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переформулировать в конкретное действие/изменение.</a:t>
          </a:r>
        </a:p>
      </dgm:t>
    </dgm:pt>
    <dgm:pt modelId="{234E0277-BC04-4DB6-8432-C6C8D32DF8B0}" type="parTrans" cxnId="{38D1725D-0248-42A2-9786-11A702A796C2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E6AB7F9-94E1-4CB9-9BCD-E8C40BB7DA82}" type="sibTrans" cxnId="{38D1725D-0248-42A2-9786-11A702A796C2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99273C9-12DC-40D3-AE37-9CDC637EE44E}">
      <dgm:prSet phldrT="[Текст]"/>
      <dgm:spPr/>
      <dgm:t>
        <a:bodyPr/>
        <a:lstStyle/>
        <a:p>
          <a:r>
            <a:rPr lang="ru-RU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Нереалистичные сроки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обсуждать ресурсы, уменьшать масштаб при необходимости.</a:t>
          </a:r>
        </a:p>
      </dgm:t>
    </dgm:pt>
    <dgm:pt modelId="{5A78C747-C937-46BD-9BBA-85EC41090249}" type="sibTrans" cxnId="{8C528CA7-3611-4389-A9A5-7767FE99522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04303A8-23CA-47C0-805C-8C5C446ABB8E}" type="parTrans" cxnId="{8C528CA7-3611-4389-A9A5-7767FE99522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71757EA-6CE8-45E0-A13C-36B28A5A57D6}">
      <dgm:prSet/>
      <dgm:spPr/>
      <dgm:t>
        <a:bodyPr/>
        <a:lstStyle/>
        <a:p>
          <a:r>
            <a:rPr lang="ru-RU" i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«Что будет первым признаком того, что цель достигнута?»</a:t>
          </a:r>
          <a:r>
            <a:rPr lang="ru-RU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gm:t>
    </dgm:pt>
    <dgm:pt modelId="{D12ECCA5-63E9-4544-9B4F-9D1AB90FE9E1}" type="parTrans" cxnId="{27C89920-F145-4544-9195-755116CBC00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D41B378-0D09-4F71-AE50-25FA0EBAA750}" type="sibTrans" cxnId="{27C89920-F145-4544-9195-755116CBC00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021FFA4-6D6C-4162-A364-229B1D61C551}">
      <dgm:prSet/>
      <dgm:spPr/>
      <dgm:t>
        <a:bodyPr/>
        <a:lstStyle/>
        <a:p>
          <a:r>
            <a:rPr lang="ru-RU" i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«Сколько усилий вы готовы вложить еженедельно?»</a:t>
          </a:r>
          <a:r>
            <a:rPr lang="ru-RU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gm:t>
    </dgm:pt>
    <dgm:pt modelId="{504F04F9-CFE4-4E74-AB53-F25AAF2865BC}" type="parTrans" cxnId="{5771317F-BD8E-424F-ACC8-06B7F31DC6D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DB98B16-0643-42B7-8D02-352175A6981F}" type="sibTrans" cxnId="{5771317F-BD8E-424F-ACC8-06B7F31DC6D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F8AEBD-8889-48B0-B38F-CCB72E164393}">
      <dgm:prSet/>
      <dgm:spPr/>
      <dgm:t>
        <a:bodyPr/>
        <a:lstStyle/>
        <a:p>
          <a:r>
            <a:rPr lang="ru-RU" i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«Есть ли у вас предпочтительный срок, в течение которого вы хотели бы это увидеть?»</a:t>
          </a:r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2F9F2C-3979-4A87-8F5D-6A325A9051FE}" type="parTrans" cxnId="{CE2F2B36-C03D-4A0A-AC64-2E1964950E6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01EB67A-9262-4D40-9B4C-079CAFDC7C7F}" type="sibTrans" cxnId="{CE2F2B36-C03D-4A0A-AC64-2E1964950E6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EF20D9B-B3D9-4B9F-8B63-3A4A9A8D13F1}">
      <dgm:prSet/>
      <dgm:spPr/>
      <dgm:t>
        <a:bodyPr/>
        <a:lstStyle/>
        <a:p>
          <a:r>
            <a:rPr lang="ru-RU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Цели, навязанные педагогом-психологом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обязательно согласовывать с консультируемым ребенком и (или) его родителем, цель должна быть «его/её».</a:t>
          </a:r>
        </a:p>
      </dgm:t>
    </dgm:pt>
    <dgm:pt modelId="{1176BDF1-D74F-453C-A688-C2141F04F586}" type="parTrans" cxnId="{F946A800-90C5-48E6-B03C-08BE16C713D5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442CDAA-5387-44AD-ABCF-327CD3B8B375}" type="sibTrans" cxnId="{F946A800-90C5-48E6-B03C-08BE16C713D5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E900DA9-D45E-49C1-A204-2346E86EA32C}">
      <dgm:prSet/>
      <dgm:spPr/>
      <dgm:t>
        <a:bodyPr/>
        <a:lstStyle/>
        <a:p>
          <a:r>
            <a:rPr lang="ru-RU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Игнорирование контекста и ограничений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учитывать социальную ситуацию, здоровье, время.</a:t>
          </a:r>
        </a:p>
      </dgm:t>
    </dgm:pt>
    <dgm:pt modelId="{2B0146C9-BBAA-4EAB-9CFF-8F160BCF90CF}" type="parTrans" cxnId="{6E742125-AD5D-4876-B0B1-72403828EAC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C234F1B-935C-4C73-B597-B860E22A0A06}" type="sibTrans" cxnId="{6E742125-AD5D-4876-B0B1-72403828EAC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79749EC-6711-46C9-AA44-66E213834DDA}" type="pres">
      <dgm:prSet presAssocID="{76B2EC4B-C8F9-4372-9701-6E7A08BAD2B1}" presName="theList" presStyleCnt="0">
        <dgm:presLayoutVars>
          <dgm:dir/>
          <dgm:animLvl val="lvl"/>
          <dgm:resizeHandles val="exact"/>
        </dgm:presLayoutVars>
      </dgm:prSet>
      <dgm:spPr/>
    </dgm:pt>
    <dgm:pt modelId="{4E1669D6-1FB5-4A6A-8215-1E69728BBC3C}" type="pres">
      <dgm:prSet presAssocID="{84D099C2-953E-425A-A4B0-64D96DFA4627}" presName="compNode" presStyleCnt="0"/>
      <dgm:spPr/>
    </dgm:pt>
    <dgm:pt modelId="{437CCE85-619D-455E-988F-5D3CC54CD891}" type="pres">
      <dgm:prSet presAssocID="{84D099C2-953E-425A-A4B0-64D96DFA4627}" presName="aNode" presStyleLbl="bgShp" presStyleIdx="0" presStyleCnt="2"/>
      <dgm:spPr/>
    </dgm:pt>
    <dgm:pt modelId="{22692D90-D82E-48A0-8A43-95695F4EFBE6}" type="pres">
      <dgm:prSet presAssocID="{84D099C2-953E-425A-A4B0-64D96DFA4627}" presName="textNode" presStyleLbl="bgShp" presStyleIdx="0" presStyleCnt="2"/>
      <dgm:spPr/>
    </dgm:pt>
    <dgm:pt modelId="{045D31B3-FD9F-4317-BB4F-317AE2BA57CE}" type="pres">
      <dgm:prSet presAssocID="{84D099C2-953E-425A-A4B0-64D96DFA4627}" presName="compChildNode" presStyleCnt="0"/>
      <dgm:spPr/>
    </dgm:pt>
    <dgm:pt modelId="{87AB4897-9EF1-4503-AB14-2123AFFABC0A}" type="pres">
      <dgm:prSet presAssocID="{84D099C2-953E-425A-A4B0-64D96DFA4627}" presName="theInnerList" presStyleCnt="0"/>
      <dgm:spPr/>
    </dgm:pt>
    <dgm:pt modelId="{9D7E4267-8800-4DE9-99C8-052C2DA72CF4}" type="pres">
      <dgm:prSet presAssocID="{1F9E4878-E230-422A-88E5-FF587616CB2B}" presName="childNode" presStyleLbl="node1" presStyleIdx="0" presStyleCnt="9">
        <dgm:presLayoutVars>
          <dgm:bulletEnabled val="1"/>
        </dgm:presLayoutVars>
      </dgm:prSet>
      <dgm:spPr/>
    </dgm:pt>
    <dgm:pt modelId="{518AC404-F653-44C3-82F0-5DCC8E95B679}" type="pres">
      <dgm:prSet presAssocID="{1F9E4878-E230-422A-88E5-FF587616CB2B}" presName="aSpace2" presStyleCnt="0"/>
      <dgm:spPr/>
    </dgm:pt>
    <dgm:pt modelId="{6A6A0BB2-253C-4438-99E2-D4714A67528C}" type="pres">
      <dgm:prSet presAssocID="{19E66D01-9CDE-4F28-8260-D1AF9804C4A3}" presName="childNode" presStyleLbl="node1" presStyleIdx="1" presStyleCnt="9">
        <dgm:presLayoutVars>
          <dgm:bulletEnabled val="1"/>
        </dgm:presLayoutVars>
      </dgm:prSet>
      <dgm:spPr/>
    </dgm:pt>
    <dgm:pt modelId="{50ACD8BE-C9FD-4D0D-8CD8-EC15DFEA121C}" type="pres">
      <dgm:prSet presAssocID="{19E66D01-9CDE-4F28-8260-D1AF9804C4A3}" presName="aSpace2" presStyleCnt="0"/>
      <dgm:spPr/>
    </dgm:pt>
    <dgm:pt modelId="{F2AD9BF2-F793-4D55-8BB2-45ABF3E93B77}" type="pres">
      <dgm:prSet presAssocID="{A1F8AEBD-8889-48B0-B38F-CCB72E164393}" presName="childNode" presStyleLbl="node1" presStyleIdx="2" presStyleCnt="9">
        <dgm:presLayoutVars>
          <dgm:bulletEnabled val="1"/>
        </dgm:presLayoutVars>
      </dgm:prSet>
      <dgm:spPr/>
    </dgm:pt>
    <dgm:pt modelId="{29E380B8-8FFF-4B21-ACD5-26BAB1953EFA}" type="pres">
      <dgm:prSet presAssocID="{A1F8AEBD-8889-48B0-B38F-CCB72E164393}" presName="aSpace2" presStyleCnt="0"/>
      <dgm:spPr/>
    </dgm:pt>
    <dgm:pt modelId="{066363A1-8680-4D86-8C63-88A03D824696}" type="pres">
      <dgm:prSet presAssocID="{A021FFA4-6D6C-4162-A364-229B1D61C551}" presName="childNode" presStyleLbl="node1" presStyleIdx="3" presStyleCnt="9">
        <dgm:presLayoutVars>
          <dgm:bulletEnabled val="1"/>
        </dgm:presLayoutVars>
      </dgm:prSet>
      <dgm:spPr/>
    </dgm:pt>
    <dgm:pt modelId="{5A5A9CF1-4606-4E80-A61A-E0739CFF33F4}" type="pres">
      <dgm:prSet presAssocID="{A021FFA4-6D6C-4162-A364-229B1D61C551}" presName="aSpace2" presStyleCnt="0"/>
      <dgm:spPr/>
    </dgm:pt>
    <dgm:pt modelId="{0FC69086-7AE5-4DD9-9109-4DDB16EB3AC1}" type="pres">
      <dgm:prSet presAssocID="{771757EA-6CE8-45E0-A13C-36B28A5A57D6}" presName="childNode" presStyleLbl="node1" presStyleIdx="4" presStyleCnt="9">
        <dgm:presLayoutVars>
          <dgm:bulletEnabled val="1"/>
        </dgm:presLayoutVars>
      </dgm:prSet>
      <dgm:spPr/>
    </dgm:pt>
    <dgm:pt modelId="{B1892E7A-E04B-4D51-9237-264AD05959C2}" type="pres">
      <dgm:prSet presAssocID="{84D099C2-953E-425A-A4B0-64D96DFA4627}" presName="aSpace" presStyleCnt="0"/>
      <dgm:spPr/>
    </dgm:pt>
    <dgm:pt modelId="{3978C182-512A-4B7C-9E88-FC507729CAF5}" type="pres">
      <dgm:prSet presAssocID="{4C3DF923-670F-4C7B-A3D2-02F43CD233CC}" presName="compNode" presStyleCnt="0"/>
      <dgm:spPr/>
    </dgm:pt>
    <dgm:pt modelId="{A6CF0AD8-588B-4E6C-B16B-10353417BAD2}" type="pres">
      <dgm:prSet presAssocID="{4C3DF923-670F-4C7B-A3D2-02F43CD233CC}" presName="aNode" presStyleLbl="bgShp" presStyleIdx="1" presStyleCnt="2"/>
      <dgm:spPr/>
    </dgm:pt>
    <dgm:pt modelId="{9B7F1180-6F4D-4529-B4A7-6409C114DF05}" type="pres">
      <dgm:prSet presAssocID="{4C3DF923-670F-4C7B-A3D2-02F43CD233CC}" presName="textNode" presStyleLbl="bgShp" presStyleIdx="1" presStyleCnt="2"/>
      <dgm:spPr/>
    </dgm:pt>
    <dgm:pt modelId="{B9882EF2-4066-44AF-AF9E-1928989BC18E}" type="pres">
      <dgm:prSet presAssocID="{4C3DF923-670F-4C7B-A3D2-02F43CD233CC}" presName="compChildNode" presStyleCnt="0"/>
      <dgm:spPr/>
    </dgm:pt>
    <dgm:pt modelId="{87492985-47A4-416F-AFC7-52B281A11633}" type="pres">
      <dgm:prSet presAssocID="{4C3DF923-670F-4C7B-A3D2-02F43CD233CC}" presName="theInnerList" presStyleCnt="0"/>
      <dgm:spPr/>
    </dgm:pt>
    <dgm:pt modelId="{2787866B-2260-4103-9604-0A08BFDE1A98}" type="pres">
      <dgm:prSet presAssocID="{27E2811C-635A-40B0-84FE-18353CAD157B}" presName="childNode" presStyleLbl="node1" presStyleIdx="5" presStyleCnt="9">
        <dgm:presLayoutVars>
          <dgm:bulletEnabled val="1"/>
        </dgm:presLayoutVars>
      </dgm:prSet>
      <dgm:spPr/>
    </dgm:pt>
    <dgm:pt modelId="{CDDAD4F8-91BF-4CEF-8F83-111BE6F585B7}" type="pres">
      <dgm:prSet presAssocID="{27E2811C-635A-40B0-84FE-18353CAD157B}" presName="aSpace2" presStyleCnt="0"/>
      <dgm:spPr/>
    </dgm:pt>
    <dgm:pt modelId="{E357C040-A4F1-4A2D-875B-D4E39AB6F3C9}" type="pres">
      <dgm:prSet presAssocID="{C99273C9-12DC-40D3-AE37-9CDC637EE44E}" presName="childNode" presStyleLbl="node1" presStyleIdx="6" presStyleCnt="9">
        <dgm:presLayoutVars>
          <dgm:bulletEnabled val="1"/>
        </dgm:presLayoutVars>
      </dgm:prSet>
      <dgm:spPr/>
    </dgm:pt>
    <dgm:pt modelId="{7ADAB4B5-41DC-44BB-AF48-8E4A7890F065}" type="pres">
      <dgm:prSet presAssocID="{C99273C9-12DC-40D3-AE37-9CDC637EE44E}" presName="aSpace2" presStyleCnt="0"/>
      <dgm:spPr/>
    </dgm:pt>
    <dgm:pt modelId="{3DC5A820-7BA5-4681-8095-5FF06749966B}" type="pres">
      <dgm:prSet presAssocID="{DE900DA9-D45E-49C1-A204-2346E86EA32C}" presName="childNode" presStyleLbl="node1" presStyleIdx="7" presStyleCnt="9">
        <dgm:presLayoutVars>
          <dgm:bulletEnabled val="1"/>
        </dgm:presLayoutVars>
      </dgm:prSet>
      <dgm:spPr/>
    </dgm:pt>
    <dgm:pt modelId="{088A5697-29FD-4224-9F8F-20D820FC511F}" type="pres">
      <dgm:prSet presAssocID="{DE900DA9-D45E-49C1-A204-2346E86EA32C}" presName="aSpace2" presStyleCnt="0"/>
      <dgm:spPr/>
    </dgm:pt>
    <dgm:pt modelId="{D23F7637-163A-4456-8AFD-934A7A50E1AF}" type="pres">
      <dgm:prSet presAssocID="{BEF20D9B-B3D9-4B9F-8B63-3A4A9A8D13F1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F946A800-90C5-48E6-B03C-08BE16C713D5}" srcId="{4C3DF923-670F-4C7B-A3D2-02F43CD233CC}" destId="{BEF20D9B-B3D9-4B9F-8B63-3A4A9A8D13F1}" srcOrd="3" destOrd="0" parTransId="{1176BDF1-D74F-453C-A688-C2141F04F586}" sibTransId="{7442CDAA-5387-44AD-ABCF-327CD3B8B375}"/>
    <dgm:cxn modelId="{C065610A-4C97-4B22-90C1-8698CEABC2F3}" type="presOf" srcId="{DE900DA9-D45E-49C1-A204-2346E86EA32C}" destId="{3DC5A820-7BA5-4681-8095-5FF06749966B}" srcOrd="0" destOrd="0" presId="urn:microsoft.com/office/officeart/2005/8/layout/lProcess2"/>
    <dgm:cxn modelId="{B391E516-4FAC-486C-AC28-DF3636E5DCE8}" srcId="{76B2EC4B-C8F9-4372-9701-6E7A08BAD2B1}" destId="{84D099C2-953E-425A-A4B0-64D96DFA4627}" srcOrd="0" destOrd="0" parTransId="{AB139F98-A1E8-4939-B8D4-FE1EB66AE099}" sibTransId="{73D0EFE7-20CD-40DE-9F44-9940D95AF6CD}"/>
    <dgm:cxn modelId="{27C89920-F145-4544-9195-755116CBC00A}" srcId="{84D099C2-953E-425A-A4B0-64D96DFA4627}" destId="{771757EA-6CE8-45E0-A13C-36B28A5A57D6}" srcOrd="4" destOrd="0" parTransId="{D12ECCA5-63E9-4544-9B4F-9D1AB90FE9E1}" sibTransId="{6D41B378-0D09-4F71-AE50-25FA0EBAA750}"/>
    <dgm:cxn modelId="{6E742125-AD5D-4876-B0B1-72403828EACB}" srcId="{4C3DF923-670F-4C7B-A3D2-02F43CD233CC}" destId="{DE900DA9-D45E-49C1-A204-2346E86EA32C}" srcOrd="2" destOrd="0" parTransId="{2B0146C9-BBAA-4EAB-9CFF-8F160BCF90CF}" sibTransId="{8C234F1B-935C-4C73-B597-B860E22A0A06}"/>
    <dgm:cxn modelId="{3B626C29-130D-48A3-A4D1-2BAECB2F46A7}" srcId="{76B2EC4B-C8F9-4372-9701-6E7A08BAD2B1}" destId="{4C3DF923-670F-4C7B-A3D2-02F43CD233CC}" srcOrd="1" destOrd="0" parTransId="{A4499BDB-F94E-4F2E-92C8-3BFF21A00B5F}" sibTransId="{5364807D-2F10-405D-835F-76EC805827C8}"/>
    <dgm:cxn modelId="{CE2F2B36-C03D-4A0A-AC64-2E1964950E6D}" srcId="{84D099C2-953E-425A-A4B0-64D96DFA4627}" destId="{A1F8AEBD-8889-48B0-B38F-CCB72E164393}" srcOrd="2" destOrd="0" parTransId="{A42F9F2C-3979-4A87-8F5D-6A325A9051FE}" sibTransId="{F01EB67A-9262-4D40-9B4C-079CAFDC7C7F}"/>
    <dgm:cxn modelId="{38D1725D-0248-42A2-9786-11A702A796C2}" srcId="{4C3DF923-670F-4C7B-A3D2-02F43CD233CC}" destId="{27E2811C-635A-40B0-84FE-18353CAD157B}" srcOrd="0" destOrd="0" parTransId="{234E0277-BC04-4DB6-8432-C6C8D32DF8B0}" sibTransId="{5E6AB7F9-94E1-4CB9-9BCD-E8C40BB7DA82}"/>
    <dgm:cxn modelId="{12D9C248-0EC9-4A0A-8472-621BFDB06FF5}" type="presOf" srcId="{84D099C2-953E-425A-A4B0-64D96DFA4627}" destId="{437CCE85-619D-455E-988F-5D3CC54CD891}" srcOrd="0" destOrd="0" presId="urn:microsoft.com/office/officeart/2005/8/layout/lProcess2"/>
    <dgm:cxn modelId="{B28D1071-21E0-4E03-9878-D8ED5C43537B}" type="presOf" srcId="{19E66D01-9CDE-4F28-8260-D1AF9804C4A3}" destId="{6A6A0BB2-253C-4438-99E2-D4714A67528C}" srcOrd="0" destOrd="0" presId="urn:microsoft.com/office/officeart/2005/8/layout/lProcess2"/>
    <dgm:cxn modelId="{80471E74-169B-438F-AC9D-3698FCD2650B}" type="presOf" srcId="{C99273C9-12DC-40D3-AE37-9CDC637EE44E}" destId="{E357C040-A4F1-4A2D-875B-D4E39AB6F3C9}" srcOrd="0" destOrd="0" presId="urn:microsoft.com/office/officeart/2005/8/layout/lProcess2"/>
    <dgm:cxn modelId="{75113A5A-BADD-42F1-88D9-9F5358071597}" type="presOf" srcId="{BEF20D9B-B3D9-4B9F-8B63-3A4A9A8D13F1}" destId="{D23F7637-163A-4456-8AFD-934A7A50E1AF}" srcOrd="0" destOrd="0" presId="urn:microsoft.com/office/officeart/2005/8/layout/lProcess2"/>
    <dgm:cxn modelId="{5771317F-BD8E-424F-ACC8-06B7F31DC6DA}" srcId="{84D099C2-953E-425A-A4B0-64D96DFA4627}" destId="{A021FFA4-6D6C-4162-A364-229B1D61C551}" srcOrd="3" destOrd="0" parTransId="{504F04F9-CFE4-4E74-AB53-F25AAF2865BC}" sibTransId="{ADB98B16-0643-42B7-8D02-352175A6981F}"/>
    <dgm:cxn modelId="{E30E3E7F-B2B4-429A-8F8B-4FA840E1C590}" type="presOf" srcId="{4C3DF923-670F-4C7B-A3D2-02F43CD233CC}" destId="{A6CF0AD8-588B-4E6C-B16B-10353417BAD2}" srcOrd="0" destOrd="0" presId="urn:microsoft.com/office/officeart/2005/8/layout/lProcess2"/>
    <dgm:cxn modelId="{1A0EAD85-07FA-420E-889A-AC27CCE8CA9D}" type="presOf" srcId="{76B2EC4B-C8F9-4372-9701-6E7A08BAD2B1}" destId="{979749EC-6711-46C9-AA44-66E213834DDA}" srcOrd="0" destOrd="0" presId="urn:microsoft.com/office/officeart/2005/8/layout/lProcess2"/>
    <dgm:cxn modelId="{0CFD9B8F-0E67-4AF8-8BDB-AAAE78D5FED6}" type="presOf" srcId="{27E2811C-635A-40B0-84FE-18353CAD157B}" destId="{2787866B-2260-4103-9604-0A08BFDE1A98}" srcOrd="0" destOrd="0" presId="urn:microsoft.com/office/officeart/2005/8/layout/lProcess2"/>
    <dgm:cxn modelId="{E9387A99-A43C-4393-8A7C-B1131DBFFA18}" type="presOf" srcId="{A021FFA4-6D6C-4162-A364-229B1D61C551}" destId="{066363A1-8680-4D86-8C63-88A03D824696}" srcOrd="0" destOrd="0" presId="urn:microsoft.com/office/officeart/2005/8/layout/lProcess2"/>
    <dgm:cxn modelId="{F00D19A3-AE99-4420-91DF-5FF78B4AE1CB}" srcId="{84D099C2-953E-425A-A4B0-64D96DFA4627}" destId="{19E66D01-9CDE-4F28-8260-D1AF9804C4A3}" srcOrd="1" destOrd="0" parTransId="{32825B7E-4F28-4926-8A75-3201496D9438}" sibTransId="{3EFC31CF-B63E-42F8-991F-C1FB3CF053C8}"/>
    <dgm:cxn modelId="{8C528CA7-3611-4389-A9A5-7767FE99522A}" srcId="{4C3DF923-670F-4C7B-A3D2-02F43CD233CC}" destId="{C99273C9-12DC-40D3-AE37-9CDC637EE44E}" srcOrd="1" destOrd="0" parTransId="{704303A8-23CA-47C0-805C-8C5C446ABB8E}" sibTransId="{5A78C747-C937-46BD-9BBA-85EC41090249}"/>
    <dgm:cxn modelId="{357DE3AC-2A0D-44D2-B2EA-B567467944CC}" type="presOf" srcId="{771757EA-6CE8-45E0-A13C-36B28A5A57D6}" destId="{0FC69086-7AE5-4DD9-9109-4DDB16EB3AC1}" srcOrd="0" destOrd="0" presId="urn:microsoft.com/office/officeart/2005/8/layout/lProcess2"/>
    <dgm:cxn modelId="{51FA3CB9-6FB9-4AB8-A719-1D57FD1851F7}" type="presOf" srcId="{4C3DF923-670F-4C7B-A3D2-02F43CD233CC}" destId="{9B7F1180-6F4D-4529-B4A7-6409C114DF05}" srcOrd="1" destOrd="0" presId="urn:microsoft.com/office/officeart/2005/8/layout/lProcess2"/>
    <dgm:cxn modelId="{09F6B1BB-4FE2-421B-9538-4D50D6D191F7}" type="presOf" srcId="{84D099C2-953E-425A-A4B0-64D96DFA4627}" destId="{22692D90-D82E-48A0-8A43-95695F4EFBE6}" srcOrd="1" destOrd="0" presId="urn:microsoft.com/office/officeart/2005/8/layout/lProcess2"/>
    <dgm:cxn modelId="{9DAF27C1-C24E-43EB-89AB-5A933FB30CEB}" srcId="{84D099C2-953E-425A-A4B0-64D96DFA4627}" destId="{1F9E4878-E230-422A-88E5-FF587616CB2B}" srcOrd="0" destOrd="0" parTransId="{7219DC08-8A8E-48C4-9587-CB0C85C1EB4E}" sibTransId="{B64067B9-7E32-4407-97A9-BF7401281C4D}"/>
    <dgm:cxn modelId="{D6D80FC2-C468-4C77-8765-DBF0019C4191}" type="presOf" srcId="{1F9E4878-E230-422A-88E5-FF587616CB2B}" destId="{9D7E4267-8800-4DE9-99C8-052C2DA72CF4}" srcOrd="0" destOrd="0" presId="urn:microsoft.com/office/officeart/2005/8/layout/lProcess2"/>
    <dgm:cxn modelId="{CB8AACCE-D027-40D5-AC10-D0A2E8D6D3C6}" type="presOf" srcId="{A1F8AEBD-8889-48B0-B38F-CCB72E164393}" destId="{F2AD9BF2-F793-4D55-8BB2-45ABF3E93B77}" srcOrd="0" destOrd="0" presId="urn:microsoft.com/office/officeart/2005/8/layout/lProcess2"/>
    <dgm:cxn modelId="{7FFE4A74-E7C1-454F-8492-93B081692C54}" type="presParOf" srcId="{979749EC-6711-46C9-AA44-66E213834DDA}" destId="{4E1669D6-1FB5-4A6A-8215-1E69728BBC3C}" srcOrd="0" destOrd="0" presId="urn:microsoft.com/office/officeart/2005/8/layout/lProcess2"/>
    <dgm:cxn modelId="{184F1BDF-B7B5-46D9-B63B-240094A6C92B}" type="presParOf" srcId="{4E1669D6-1FB5-4A6A-8215-1E69728BBC3C}" destId="{437CCE85-619D-455E-988F-5D3CC54CD891}" srcOrd="0" destOrd="0" presId="urn:microsoft.com/office/officeart/2005/8/layout/lProcess2"/>
    <dgm:cxn modelId="{E1BE2ADD-2B27-42EB-A555-20F1999D5372}" type="presParOf" srcId="{4E1669D6-1FB5-4A6A-8215-1E69728BBC3C}" destId="{22692D90-D82E-48A0-8A43-95695F4EFBE6}" srcOrd="1" destOrd="0" presId="urn:microsoft.com/office/officeart/2005/8/layout/lProcess2"/>
    <dgm:cxn modelId="{58830615-3777-4484-9C4B-C2C23FA07B6B}" type="presParOf" srcId="{4E1669D6-1FB5-4A6A-8215-1E69728BBC3C}" destId="{045D31B3-FD9F-4317-BB4F-317AE2BA57CE}" srcOrd="2" destOrd="0" presId="urn:microsoft.com/office/officeart/2005/8/layout/lProcess2"/>
    <dgm:cxn modelId="{6C399679-5EC3-4E87-825E-7F8A88AC8D0E}" type="presParOf" srcId="{045D31B3-FD9F-4317-BB4F-317AE2BA57CE}" destId="{87AB4897-9EF1-4503-AB14-2123AFFABC0A}" srcOrd="0" destOrd="0" presId="urn:microsoft.com/office/officeart/2005/8/layout/lProcess2"/>
    <dgm:cxn modelId="{1178F6C2-7D83-4105-92A8-FA8D38025551}" type="presParOf" srcId="{87AB4897-9EF1-4503-AB14-2123AFFABC0A}" destId="{9D7E4267-8800-4DE9-99C8-052C2DA72CF4}" srcOrd="0" destOrd="0" presId="urn:microsoft.com/office/officeart/2005/8/layout/lProcess2"/>
    <dgm:cxn modelId="{8DC49BEE-6FD1-4B47-B71A-0AAF5867CABF}" type="presParOf" srcId="{87AB4897-9EF1-4503-AB14-2123AFFABC0A}" destId="{518AC404-F653-44C3-82F0-5DCC8E95B679}" srcOrd="1" destOrd="0" presId="urn:microsoft.com/office/officeart/2005/8/layout/lProcess2"/>
    <dgm:cxn modelId="{08E864E3-6492-465B-A502-5F29B328A339}" type="presParOf" srcId="{87AB4897-9EF1-4503-AB14-2123AFFABC0A}" destId="{6A6A0BB2-253C-4438-99E2-D4714A67528C}" srcOrd="2" destOrd="0" presId="urn:microsoft.com/office/officeart/2005/8/layout/lProcess2"/>
    <dgm:cxn modelId="{9A3D3FFE-FB69-495A-AA6C-1434F5C2E070}" type="presParOf" srcId="{87AB4897-9EF1-4503-AB14-2123AFFABC0A}" destId="{50ACD8BE-C9FD-4D0D-8CD8-EC15DFEA121C}" srcOrd="3" destOrd="0" presId="urn:microsoft.com/office/officeart/2005/8/layout/lProcess2"/>
    <dgm:cxn modelId="{133F6BEA-D7C1-4B9C-A90F-A640A799B281}" type="presParOf" srcId="{87AB4897-9EF1-4503-AB14-2123AFFABC0A}" destId="{F2AD9BF2-F793-4D55-8BB2-45ABF3E93B77}" srcOrd="4" destOrd="0" presId="urn:microsoft.com/office/officeart/2005/8/layout/lProcess2"/>
    <dgm:cxn modelId="{B80A38C5-03CB-4D7F-BACC-DE25F7DD6F61}" type="presParOf" srcId="{87AB4897-9EF1-4503-AB14-2123AFFABC0A}" destId="{29E380B8-8FFF-4B21-ACD5-26BAB1953EFA}" srcOrd="5" destOrd="0" presId="urn:microsoft.com/office/officeart/2005/8/layout/lProcess2"/>
    <dgm:cxn modelId="{80CD6EE5-26DF-4B54-B23E-0DD0295EA1A7}" type="presParOf" srcId="{87AB4897-9EF1-4503-AB14-2123AFFABC0A}" destId="{066363A1-8680-4D86-8C63-88A03D824696}" srcOrd="6" destOrd="0" presId="urn:microsoft.com/office/officeart/2005/8/layout/lProcess2"/>
    <dgm:cxn modelId="{7E49CCD5-A8AB-4003-B37E-5F88432D7F1B}" type="presParOf" srcId="{87AB4897-9EF1-4503-AB14-2123AFFABC0A}" destId="{5A5A9CF1-4606-4E80-A61A-E0739CFF33F4}" srcOrd="7" destOrd="0" presId="urn:microsoft.com/office/officeart/2005/8/layout/lProcess2"/>
    <dgm:cxn modelId="{2CCA6133-7CF9-480B-9AEE-F408BE3C84AE}" type="presParOf" srcId="{87AB4897-9EF1-4503-AB14-2123AFFABC0A}" destId="{0FC69086-7AE5-4DD9-9109-4DDB16EB3AC1}" srcOrd="8" destOrd="0" presId="urn:microsoft.com/office/officeart/2005/8/layout/lProcess2"/>
    <dgm:cxn modelId="{15F98881-37B8-4D03-8A4A-98C752D2F9F6}" type="presParOf" srcId="{979749EC-6711-46C9-AA44-66E213834DDA}" destId="{B1892E7A-E04B-4D51-9237-264AD05959C2}" srcOrd="1" destOrd="0" presId="urn:microsoft.com/office/officeart/2005/8/layout/lProcess2"/>
    <dgm:cxn modelId="{17760EDB-E5E1-4CB9-81F2-7FC66D2D399A}" type="presParOf" srcId="{979749EC-6711-46C9-AA44-66E213834DDA}" destId="{3978C182-512A-4B7C-9E88-FC507729CAF5}" srcOrd="2" destOrd="0" presId="urn:microsoft.com/office/officeart/2005/8/layout/lProcess2"/>
    <dgm:cxn modelId="{6B523732-19C1-4CFF-8003-3E5F03411721}" type="presParOf" srcId="{3978C182-512A-4B7C-9E88-FC507729CAF5}" destId="{A6CF0AD8-588B-4E6C-B16B-10353417BAD2}" srcOrd="0" destOrd="0" presId="urn:microsoft.com/office/officeart/2005/8/layout/lProcess2"/>
    <dgm:cxn modelId="{8CE94904-0076-4856-B62B-801F8F56EFDD}" type="presParOf" srcId="{3978C182-512A-4B7C-9E88-FC507729CAF5}" destId="{9B7F1180-6F4D-4529-B4A7-6409C114DF05}" srcOrd="1" destOrd="0" presId="urn:microsoft.com/office/officeart/2005/8/layout/lProcess2"/>
    <dgm:cxn modelId="{D25AFA09-6E42-4414-A9E0-2F7870794FF2}" type="presParOf" srcId="{3978C182-512A-4B7C-9E88-FC507729CAF5}" destId="{B9882EF2-4066-44AF-AF9E-1928989BC18E}" srcOrd="2" destOrd="0" presId="urn:microsoft.com/office/officeart/2005/8/layout/lProcess2"/>
    <dgm:cxn modelId="{00419C71-931A-41EF-81CB-4AF04DC137CC}" type="presParOf" srcId="{B9882EF2-4066-44AF-AF9E-1928989BC18E}" destId="{87492985-47A4-416F-AFC7-52B281A11633}" srcOrd="0" destOrd="0" presId="urn:microsoft.com/office/officeart/2005/8/layout/lProcess2"/>
    <dgm:cxn modelId="{2ED679B6-8F56-4E39-99FF-6EDC3ADCD4B7}" type="presParOf" srcId="{87492985-47A4-416F-AFC7-52B281A11633}" destId="{2787866B-2260-4103-9604-0A08BFDE1A98}" srcOrd="0" destOrd="0" presId="urn:microsoft.com/office/officeart/2005/8/layout/lProcess2"/>
    <dgm:cxn modelId="{CE786DB0-EE9A-4C55-8F26-994BEA1A5413}" type="presParOf" srcId="{87492985-47A4-416F-AFC7-52B281A11633}" destId="{CDDAD4F8-91BF-4CEF-8F83-111BE6F585B7}" srcOrd="1" destOrd="0" presId="urn:microsoft.com/office/officeart/2005/8/layout/lProcess2"/>
    <dgm:cxn modelId="{BCC0B06F-A8D3-428E-A329-102A1FFE73DC}" type="presParOf" srcId="{87492985-47A4-416F-AFC7-52B281A11633}" destId="{E357C040-A4F1-4A2D-875B-D4E39AB6F3C9}" srcOrd="2" destOrd="0" presId="urn:microsoft.com/office/officeart/2005/8/layout/lProcess2"/>
    <dgm:cxn modelId="{94CD4B28-ECA7-49BC-8424-97F1B02C4553}" type="presParOf" srcId="{87492985-47A4-416F-AFC7-52B281A11633}" destId="{7ADAB4B5-41DC-44BB-AF48-8E4A7890F065}" srcOrd="3" destOrd="0" presId="urn:microsoft.com/office/officeart/2005/8/layout/lProcess2"/>
    <dgm:cxn modelId="{50C2AC4E-50D5-4F35-B260-827C51B935F9}" type="presParOf" srcId="{87492985-47A4-416F-AFC7-52B281A11633}" destId="{3DC5A820-7BA5-4681-8095-5FF06749966B}" srcOrd="4" destOrd="0" presId="urn:microsoft.com/office/officeart/2005/8/layout/lProcess2"/>
    <dgm:cxn modelId="{57A58D44-E54E-4D44-9AE7-5EF582E9F3E9}" type="presParOf" srcId="{87492985-47A4-416F-AFC7-52B281A11633}" destId="{088A5697-29FD-4224-9F8F-20D820FC511F}" srcOrd="5" destOrd="0" presId="urn:microsoft.com/office/officeart/2005/8/layout/lProcess2"/>
    <dgm:cxn modelId="{99ED63B8-2884-4651-9D95-025D8F6FB4FD}" type="presParOf" srcId="{87492985-47A4-416F-AFC7-52B281A11633}" destId="{D23F7637-163A-4456-8AFD-934A7A50E1A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71D5B5-1159-483E-8AD2-E942C126CC9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351559D-E3CF-43E4-85DF-065A8542D10C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Создание атмосферы доверия и принятия</a:t>
          </a:r>
        </a:p>
      </dgm:t>
    </dgm:pt>
    <dgm:pt modelId="{66703FFA-FC6E-4ED1-B4D3-DD63864CE268}" type="parTrans" cxnId="{7B4D16E3-8581-4362-8D7F-645BA3F277D2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2D097A4-604C-4827-B3DB-949DF82038F4}" type="sibTrans" cxnId="{7B4D16E3-8581-4362-8D7F-645BA3F277D2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26B4394-29F2-4866-AB17-B1D11BCA1A1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Позитивное переопределение проблемы</a:t>
          </a:r>
        </a:p>
      </dgm:t>
    </dgm:pt>
    <dgm:pt modelId="{048102A6-29F0-43A5-A932-9CE6F7E53075}" type="parTrans" cxnId="{C0DA7990-66C1-478B-86DB-0909C6254DF5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FF5BCC0-6B0C-49FA-8C9F-553F0E57A6EE}" type="sibTrans" cxnId="{C0DA7990-66C1-478B-86DB-0909C6254DF5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FB93EF7-565B-4348-B455-86235EF984F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Работа с «компетенциями» консультируемого</a:t>
          </a:r>
        </a:p>
      </dgm:t>
    </dgm:pt>
    <dgm:pt modelId="{DA4FF157-37EC-4C24-BB79-0B1767FE489B}" type="parTrans" cxnId="{D62C03E5-E1D3-4645-A800-A129556B6E4D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59C243-E5A5-4091-A67D-4B76206EA356}" type="sibTrans" cxnId="{D62C03E5-E1D3-4645-A800-A129556B6E4D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5FE9967-B894-41F1-A8ED-86713FE1D65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Поиск позитивного смысла симптома</a:t>
          </a:r>
        </a:p>
      </dgm:t>
    </dgm:pt>
    <dgm:pt modelId="{4DA44643-9157-4746-943C-B5F3C48BDEA1}" type="parTrans" cxnId="{A9448047-E9EF-48F1-91DD-B2A743FD5F94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F1CDD83-79D2-4913-BE87-0B7AFC80EF8B}" type="sibTrans" cxnId="{A9448047-E9EF-48F1-91DD-B2A743FD5F94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F4FAD2-79D1-455B-8B96-D3C23A692D0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Формулирование плана развития на основе ресурсов</a:t>
          </a:r>
        </a:p>
      </dgm:t>
    </dgm:pt>
    <dgm:pt modelId="{461E26EE-ED52-42A5-89D3-515BE4F90409}" type="parTrans" cxnId="{C39F55C3-A5E1-4257-B743-B601D202E46D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209EF7-980B-467F-AE9C-31A05D521790}" type="sibTrans" cxnId="{C39F55C3-A5E1-4257-B743-B601D202E46D}">
      <dgm:prSet/>
      <dgm:spPr/>
      <dgm:t>
        <a:bodyPr/>
        <a:lstStyle/>
        <a:p>
          <a:endParaRPr lang="ru-RU" b="1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2E88938-28F6-46D6-88EC-D481DE9EF478}" type="pres">
      <dgm:prSet presAssocID="{F271D5B5-1159-483E-8AD2-E942C126CC9D}" presName="Name0" presStyleCnt="0">
        <dgm:presLayoutVars>
          <dgm:dir/>
          <dgm:animLvl val="lvl"/>
          <dgm:resizeHandles val="exact"/>
        </dgm:presLayoutVars>
      </dgm:prSet>
      <dgm:spPr/>
    </dgm:pt>
    <dgm:pt modelId="{2BE4E637-AE73-459C-ADAB-F589F90E5CF4}" type="pres">
      <dgm:prSet presAssocID="{8351559D-E3CF-43E4-85DF-065A8542D10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A7B8425-A878-4AD0-A501-D9629603BE6C}" type="pres">
      <dgm:prSet presAssocID="{22D097A4-604C-4827-B3DB-949DF82038F4}" presName="parTxOnlySpace" presStyleCnt="0"/>
      <dgm:spPr/>
    </dgm:pt>
    <dgm:pt modelId="{A05B5377-F604-497A-AEF3-5C130155DC18}" type="pres">
      <dgm:prSet presAssocID="{826B4394-29F2-4866-AB17-B1D11BCA1A1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11396FF-544C-46F2-869A-EDD118126D85}" type="pres">
      <dgm:prSet presAssocID="{AFF5BCC0-6B0C-49FA-8C9F-553F0E57A6EE}" presName="parTxOnlySpace" presStyleCnt="0"/>
      <dgm:spPr/>
    </dgm:pt>
    <dgm:pt modelId="{342A414A-6A1F-4675-99CF-CE43AEBF7DB4}" type="pres">
      <dgm:prSet presAssocID="{8FB93EF7-565B-4348-B455-86235EF984F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6E88E28-A6F5-4B97-8265-43097538A48D}" type="pres">
      <dgm:prSet presAssocID="{0A59C243-E5A5-4091-A67D-4B76206EA356}" presName="parTxOnlySpace" presStyleCnt="0"/>
      <dgm:spPr/>
    </dgm:pt>
    <dgm:pt modelId="{0A84B0FD-5D1B-439A-B7E7-FF1519232245}" type="pres">
      <dgm:prSet presAssocID="{25FE9967-B894-41F1-A8ED-86713FE1D65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E21691A-C96B-478D-B9EA-317C9828C9B1}" type="pres">
      <dgm:prSet presAssocID="{FF1CDD83-79D2-4913-BE87-0B7AFC80EF8B}" presName="parTxOnlySpace" presStyleCnt="0"/>
      <dgm:spPr/>
    </dgm:pt>
    <dgm:pt modelId="{BD020973-1B52-4086-82FB-E8985C768D3C}" type="pres">
      <dgm:prSet presAssocID="{37F4FAD2-79D1-455B-8B96-D3C23A692D0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5002042-8FD3-4D8D-9295-BB88B2C4A3CC}" type="presOf" srcId="{F271D5B5-1159-483E-8AD2-E942C126CC9D}" destId="{02E88938-28F6-46D6-88EC-D481DE9EF478}" srcOrd="0" destOrd="0" presId="urn:microsoft.com/office/officeart/2005/8/layout/chevron1"/>
    <dgm:cxn modelId="{DB8AC045-47ED-4E9E-BE60-F37EE65DB7FF}" type="presOf" srcId="{37F4FAD2-79D1-455B-8B96-D3C23A692D03}" destId="{BD020973-1B52-4086-82FB-E8985C768D3C}" srcOrd="0" destOrd="0" presId="urn:microsoft.com/office/officeart/2005/8/layout/chevron1"/>
    <dgm:cxn modelId="{A9448047-E9EF-48F1-91DD-B2A743FD5F94}" srcId="{F271D5B5-1159-483E-8AD2-E942C126CC9D}" destId="{25FE9967-B894-41F1-A8ED-86713FE1D65F}" srcOrd="3" destOrd="0" parTransId="{4DA44643-9157-4746-943C-B5F3C48BDEA1}" sibTransId="{FF1CDD83-79D2-4913-BE87-0B7AFC80EF8B}"/>
    <dgm:cxn modelId="{5FC81980-CACE-4C99-9147-DBF8D4672F71}" type="presOf" srcId="{8FB93EF7-565B-4348-B455-86235EF984F4}" destId="{342A414A-6A1F-4675-99CF-CE43AEBF7DB4}" srcOrd="0" destOrd="0" presId="urn:microsoft.com/office/officeart/2005/8/layout/chevron1"/>
    <dgm:cxn modelId="{C0DA7990-66C1-478B-86DB-0909C6254DF5}" srcId="{F271D5B5-1159-483E-8AD2-E942C126CC9D}" destId="{826B4394-29F2-4866-AB17-B1D11BCA1A13}" srcOrd="1" destOrd="0" parTransId="{048102A6-29F0-43A5-A932-9CE6F7E53075}" sibTransId="{AFF5BCC0-6B0C-49FA-8C9F-553F0E57A6EE}"/>
    <dgm:cxn modelId="{AA3607A5-1113-432F-BB62-C10F7ED7B1F6}" type="presOf" srcId="{8351559D-E3CF-43E4-85DF-065A8542D10C}" destId="{2BE4E637-AE73-459C-ADAB-F589F90E5CF4}" srcOrd="0" destOrd="0" presId="urn:microsoft.com/office/officeart/2005/8/layout/chevron1"/>
    <dgm:cxn modelId="{C39F55C3-A5E1-4257-B743-B601D202E46D}" srcId="{F271D5B5-1159-483E-8AD2-E942C126CC9D}" destId="{37F4FAD2-79D1-455B-8B96-D3C23A692D03}" srcOrd="4" destOrd="0" parTransId="{461E26EE-ED52-42A5-89D3-515BE4F90409}" sibTransId="{A4209EF7-980B-467F-AE9C-31A05D521790}"/>
    <dgm:cxn modelId="{ADE47CCE-3546-4367-8677-FEDECD3269BE}" type="presOf" srcId="{25FE9967-B894-41F1-A8ED-86713FE1D65F}" destId="{0A84B0FD-5D1B-439A-B7E7-FF1519232245}" srcOrd="0" destOrd="0" presId="urn:microsoft.com/office/officeart/2005/8/layout/chevron1"/>
    <dgm:cxn modelId="{C68949CF-2521-44D4-85EF-A266F4BC6AB1}" type="presOf" srcId="{826B4394-29F2-4866-AB17-B1D11BCA1A13}" destId="{A05B5377-F604-497A-AEF3-5C130155DC18}" srcOrd="0" destOrd="0" presId="urn:microsoft.com/office/officeart/2005/8/layout/chevron1"/>
    <dgm:cxn modelId="{7B4D16E3-8581-4362-8D7F-645BA3F277D2}" srcId="{F271D5B5-1159-483E-8AD2-E942C126CC9D}" destId="{8351559D-E3CF-43E4-85DF-065A8542D10C}" srcOrd="0" destOrd="0" parTransId="{66703FFA-FC6E-4ED1-B4D3-DD63864CE268}" sibTransId="{22D097A4-604C-4827-B3DB-949DF82038F4}"/>
    <dgm:cxn modelId="{D62C03E5-E1D3-4645-A800-A129556B6E4D}" srcId="{F271D5B5-1159-483E-8AD2-E942C126CC9D}" destId="{8FB93EF7-565B-4348-B455-86235EF984F4}" srcOrd="2" destOrd="0" parTransId="{DA4FF157-37EC-4C24-BB79-0B1767FE489B}" sibTransId="{0A59C243-E5A5-4091-A67D-4B76206EA356}"/>
    <dgm:cxn modelId="{7C131596-22AF-40DC-BB7C-A711CEB5A936}" type="presParOf" srcId="{02E88938-28F6-46D6-88EC-D481DE9EF478}" destId="{2BE4E637-AE73-459C-ADAB-F589F90E5CF4}" srcOrd="0" destOrd="0" presId="urn:microsoft.com/office/officeart/2005/8/layout/chevron1"/>
    <dgm:cxn modelId="{81CAC83E-9DD2-4C6E-9E32-7D8188862393}" type="presParOf" srcId="{02E88938-28F6-46D6-88EC-D481DE9EF478}" destId="{1A7B8425-A878-4AD0-A501-D9629603BE6C}" srcOrd="1" destOrd="0" presId="urn:microsoft.com/office/officeart/2005/8/layout/chevron1"/>
    <dgm:cxn modelId="{40B06F8E-EE02-4606-AD46-FEDD3565E7D8}" type="presParOf" srcId="{02E88938-28F6-46D6-88EC-D481DE9EF478}" destId="{A05B5377-F604-497A-AEF3-5C130155DC18}" srcOrd="2" destOrd="0" presId="urn:microsoft.com/office/officeart/2005/8/layout/chevron1"/>
    <dgm:cxn modelId="{1154E8BB-4896-4E59-AD54-401E84FC0B70}" type="presParOf" srcId="{02E88938-28F6-46D6-88EC-D481DE9EF478}" destId="{911396FF-544C-46F2-869A-EDD118126D85}" srcOrd="3" destOrd="0" presId="urn:microsoft.com/office/officeart/2005/8/layout/chevron1"/>
    <dgm:cxn modelId="{ED776FC3-CCFA-4540-91DC-63B47EB96AF8}" type="presParOf" srcId="{02E88938-28F6-46D6-88EC-D481DE9EF478}" destId="{342A414A-6A1F-4675-99CF-CE43AEBF7DB4}" srcOrd="4" destOrd="0" presId="urn:microsoft.com/office/officeart/2005/8/layout/chevron1"/>
    <dgm:cxn modelId="{2C9B3914-090E-4154-9ABB-EFB557473AAD}" type="presParOf" srcId="{02E88938-28F6-46D6-88EC-D481DE9EF478}" destId="{A6E88E28-A6F5-4B97-8265-43097538A48D}" srcOrd="5" destOrd="0" presId="urn:microsoft.com/office/officeart/2005/8/layout/chevron1"/>
    <dgm:cxn modelId="{69453131-D99E-4F9C-8C55-7BA97BCA3D7A}" type="presParOf" srcId="{02E88938-28F6-46D6-88EC-D481DE9EF478}" destId="{0A84B0FD-5D1B-439A-B7E7-FF1519232245}" srcOrd="6" destOrd="0" presId="urn:microsoft.com/office/officeart/2005/8/layout/chevron1"/>
    <dgm:cxn modelId="{426B42FC-9834-495B-AF05-55895D81E122}" type="presParOf" srcId="{02E88938-28F6-46D6-88EC-D481DE9EF478}" destId="{3E21691A-C96B-478D-B9EA-317C9828C9B1}" srcOrd="7" destOrd="0" presId="urn:microsoft.com/office/officeart/2005/8/layout/chevron1"/>
    <dgm:cxn modelId="{F956EFFF-05AA-46AA-B285-1D0586A120B1}" type="presParOf" srcId="{02E88938-28F6-46D6-88EC-D481DE9EF478}" destId="{BD020973-1B52-4086-82FB-E8985C768D3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8D618C-4A55-4DDC-B258-B17209BC1C47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98EDB7E3-DDFA-4AC4-AA45-18FEDFB55E91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Я</a:t>
          </a:r>
        </a:p>
      </dgm:t>
    </dgm:pt>
    <dgm:pt modelId="{6D3BBBA8-A5B5-4C37-B7CD-0CC44B3DFE30}" type="parTrans" cxnId="{D075CE51-5748-4645-B5A3-B4C657A233F5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1514D49-C4B9-4D30-AE38-98F78CF72E25}" type="sibTrans" cxnId="{D075CE51-5748-4645-B5A3-B4C657A233F5}">
      <dgm:prSet custT="1"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D35BA2-2220-4855-9EEF-C3443165F1FB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Чувство</a:t>
          </a:r>
        </a:p>
      </dgm:t>
    </dgm:pt>
    <dgm:pt modelId="{0605BB56-8390-4972-AAE8-D0867801481F}" type="parTrans" cxnId="{0B688B19-4FBB-445D-A189-68071FDD8535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33E9730-84FB-4126-B30C-B827424CFB5B}" type="sibTrans" cxnId="{0B688B19-4FBB-445D-A189-68071FDD8535}">
      <dgm:prSet custT="1"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BED9F18-C0EC-4E9D-BD60-E5A5D7B99649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Я-сообщение</a:t>
          </a:r>
        </a:p>
      </dgm:t>
    </dgm:pt>
    <dgm:pt modelId="{8B185A37-3519-4F53-B0AB-1AE301DB5EC8}" type="parTrans" cxnId="{D40B15D3-739B-4445-B84D-E2256CE8038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E918639-7E5C-46F8-BCAE-DAFE03913A43}" type="sibTrans" cxnId="{D40B15D3-739B-4445-B84D-E2256CE8038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35B7225-AF70-4D50-A444-A9A80554E9D7}">
      <dgm:prSet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Описание поведения/факта </a:t>
          </a:r>
        </a:p>
      </dgm:t>
    </dgm:pt>
    <dgm:pt modelId="{6C02EEC5-2CE6-4A1C-8C57-B9FEAF44BD32}" type="parTrans" cxnId="{EB13E69D-1098-47EB-8B0C-1644DBDCD863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AFCE156-1053-4C49-9571-E05CF5B2C27B}" type="sibTrans" cxnId="{EB13E69D-1098-47EB-8B0C-1644DBDCD863}">
      <dgm:prSet custT="1"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E64248-5FA5-41CA-B8D4-94638D90482E}">
      <dgm:prSet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Пожелание на изменения</a:t>
          </a:r>
        </a:p>
      </dgm:t>
    </dgm:pt>
    <dgm:pt modelId="{C47B64EC-7F03-4E80-8361-70CA582EFC7A}" type="parTrans" cxnId="{CB0265CD-0FFA-4A65-AE52-AB5A84E64C15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43AA4A2-3DE5-4142-9B5C-665B1D4A3A74}" type="sibTrans" cxnId="{CB0265CD-0FFA-4A65-AE52-AB5A84E64C15}">
      <dgm:prSet custT="1"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1D5C827-51B3-4101-B09C-851F59471D9D}" type="pres">
      <dgm:prSet presAssocID="{478D618C-4A55-4DDC-B258-B17209BC1C47}" presName="linearFlow" presStyleCnt="0">
        <dgm:presLayoutVars>
          <dgm:dir/>
          <dgm:resizeHandles val="exact"/>
        </dgm:presLayoutVars>
      </dgm:prSet>
      <dgm:spPr/>
    </dgm:pt>
    <dgm:pt modelId="{38079202-1753-4EA0-B111-EFAC2067086A}" type="pres">
      <dgm:prSet presAssocID="{98EDB7E3-DDFA-4AC4-AA45-18FEDFB55E91}" presName="node" presStyleLbl="node1" presStyleIdx="0" presStyleCnt="5">
        <dgm:presLayoutVars>
          <dgm:bulletEnabled val="1"/>
        </dgm:presLayoutVars>
      </dgm:prSet>
      <dgm:spPr/>
    </dgm:pt>
    <dgm:pt modelId="{1A220A8E-FB36-4FD6-A31F-CC21FADBCCE6}" type="pres">
      <dgm:prSet presAssocID="{F1514D49-C4B9-4D30-AE38-98F78CF72E25}" presName="spacerL" presStyleCnt="0"/>
      <dgm:spPr/>
    </dgm:pt>
    <dgm:pt modelId="{3B2E84AC-7A6E-4D61-9521-DBEDFAE32CCB}" type="pres">
      <dgm:prSet presAssocID="{F1514D49-C4B9-4D30-AE38-98F78CF72E25}" presName="sibTrans" presStyleLbl="sibTrans2D1" presStyleIdx="0" presStyleCnt="4"/>
      <dgm:spPr/>
    </dgm:pt>
    <dgm:pt modelId="{348BB34B-7289-4F28-800C-F25D7E7A6545}" type="pres">
      <dgm:prSet presAssocID="{F1514D49-C4B9-4D30-AE38-98F78CF72E25}" presName="spacerR" presStyleCnt="0"/>
      <dgm:spPr/>
    </dgm:pt>
    <dgm:pt modelId="{56480416-1EA9-43E0-B6C1-801DB1F828F4}" type="pres">
      <dgm:prSet presAssocID="{ABD35BA2-2220-4855-9EEF-C3443165F1FB}" presName="node" presStyleLbl="node1" presStyleIdx="1" presStyleCnt="5">
        <dgm:presLayoutVars>
          <dgm:bulletEnabled val="1"/>
        </dgm:presLayoutVars>
      </dgm:prSet>
      <dgm:spPr/>
    </dgm:pt>
    <dgm:pt modelId="{AFD9341C-7F38-47DE-9D69-CE602C713991}" type="pres">
      <dgm:prSet presAssocID="{133E9730-84FB-4126-B30C-B827424CFB5B}" presName="spacerL" presStyleCnt="0"/>
      <dgm:spPr/>
    </dgm:pt>
    <dgm:pt modelId="{10A36A25-3845-43AF-B042-3240B55FCE8F}" type="pres">
      <dgm:prSet presAssocID="{133E9730-84FB-4126-B30C-B827424CFB5B}" presName="sibTrans" presStyleLbl="sibTrans2D1" presStyleIdx="1" presStyleCnt="4"/>
      <dgm:spPr/>
    </dgm:pt>
    <dgm:pt modelId="{992DA903-323E-4E02-B1FC-C2B9465E546F}" type="pres">
      <dgm:prSet presAssocID="{133E9730-84FB-4126-B30C-B827424CFB5B}" presName="spacerR" presStyleCnt="0"/>
      <dgm:spPr/>
    </dgm:pt>
    <dgm:pt modelId="{6BE2DE01-D787-4DF5-8383-97E8BA06D1FC}" type="pres">
      <dgm:prSet presAssocID="{E35B7225-AF70-4D50-A444-A9A80554E9D7}" presName="node" presStyleLbl="node1" presStyleIdx="2" presStyleCnt="5">
        <dgm:presLayoutVars>
          <dgm:bulletEnabled val="1"/>
        </dgm:presLayoutVars>
      </dgm:prSet>
      <dgm:spPr/>
    </dgm:pt>
    <dgm:pt modelId="{90DF5692-3B75-4B9A-B1CB-B6939DCCCF27}" type="pres">
      <dgm:prSet presAssocID="{8AFCE156-1053-4C49-9571-E05CF5B2C27B}" presName="spacerL" presStyleCnt="0"/>
      <dgm:spPr/>
    </dgm:pt>
    <dgm:pt modelId="{78C58E17-FC2C-4A8E-8ED9-BE6F05D9E694}" type="pres">
      <dgm:prSet presAssocID="{8AFCE156-1053-4C49-9571-E05CF5B2C27B}" presName="sibTrans" presStyleLbl="sibTrans2D1" presStyleIdx="2" presStyleCnt="4"/>
      <dgm:spPr/>
    </dgm:pt>
    <dgm:pt modelId="{062F450D-7901-4C67-ACEB-A0E53B43CB0B}" type="pres">
      <dgm:prSet presAssocID="{8AFCE156-1053-4C49-9571-E05CF5B2C27B}" presName="spacerR" presStyleCnt="0"/>
      <dgm:spPr/>
    </dgm:pt>
    <dgm:pt modelId="{5EC22ECC-E471-4A81-A8AB-D25CF7C8B71F}" type="pres">
      <dgm:prSet presAssocID="{8DE64248-5FA5-41CA-B8D4-94638D90482E}" presName="node" presStyleLbl="node1" presStyleIdx="3" presStyleCnt="5">
        <dgm:presLayoutVars>
          <dgm:bulletEnabled val="1"/>
        </dgm:presLayoutVars>
      </dgm:prSet>
      <dgm:spPr/>
    </dgm:pt>
    <dgm:pt modelId="{FA8C574A-9A21-4500-86EA-05023CE9458E}" type="pres">
      <dgm:prSet presAssocID="{143AA4A2-3DE5-4142-9B5C-665B1D4A3A74}" presName="spacerL" presStyleCnt="0"/>
      <dgm:spPr/>
    </dgm:pt>
    <dgm:pt modelId="{1EE4FBA1-44C4-4C4E-9196-76F3A39D9D03}" type="pres">
      <dgm:prSet presAssocID="{143AA4A2-3DE5-4142-9B5C-665B1D4A3A74}" presName="sibTrans" presStyleLbl="sibTrans2D1" presStyleIdx="3" presStyleCnt="4"/>
      <dgm:spPr/>
    </dgm:pt>
    <dgm:pt modelId="{386DE69F-03B1-435B-9E64-27DB74EDEA61}" type="pres">
      <dgm:prSet presAssocID="{143AA4A2-3DE5-4142-9B5C-665B1D4A3A74}" presName="spacerR" presStyleCnt="0"/>
      <dgm:spPr/>
    </dgm:pt>
    <dgm:pt modelId="{7EE18625-7135-4C6E-ACEA-37A37FB88833}" type="pres">
      <dgm:prSet presAssocID="{7BED9F18-C0EC-4E9D-BD60-E5A5D7B99649}" presName="node" presStyleLbl="node1" presStyleIdx="4" presStyleCnt="5">
        <dgm:presLayoutVars>
          <dgm:bulletEnabled val="1"/>
        </dgm:presLayoutVars>
      </dgm:prSet>
      <dgm:spPr/>
    </dgm:pt>
  </dgm:ptLst>
  <dgm:cxnLst>
    <dgm:cxn modelId="{09953306-43B6-4913-8DC6-25AC585568A4}" type="presOf" srcId="{8AFCE156-1053-4C49-9571-E05CF5B2C27B}" destId="{78C58E17-FC2C-4A8E-8ED9-BE6F05D9E694}" srcOrd="0" destOrd="0" presId="urn:microsoft.com/office/officeart/2005/8/layout/equation1"/>
    <dgm:cxn modelId="{0B688B19-4FBB-445D-A189-68071FDD8535}" srcId="{478D618C-4A55-4DDC-B258-B17209BC1C47}" destId="{ABD35BA2-2220-4855-9EEF-C3443165F1FB}" srcOrd="1" destOrd="0" parTransId="{0605BB56-8390-4972-AAE8-D0867801481F}" sibTransId="{133E9730-84FB-4126-B30C-B827424CFB5B}"/>
    <dgm:cxn modelId="{01F73C2A-31E2-4977-99E3-5C47AA998A16}" type="presOf" srcId="{E35B7225-AF70-4D50-A444-A9A80554E9D7}" destId="{6BE2DE01-D787-4DF5-8383-97E8BA06D1FC}" srcOrd="0" destOrd="0" presId="urn:microsoft.com/office/officeart/2005/8/layout/equation1"/>
    <dgm:cxn modelId="{18DF2945-6443-40C4-B31D-C9E25FCB612D}" type="presOf" srcId="{ABD35BA2-2220-4855-9EEF-C3443165F1FB}" destId="{56480416-1EA9-43E0-B6C1-801DB1F828F4}" srcOrd="0" destOrd="0" presId="urn:microsoft.com/office/officeart/2005/8/layout/equation1"/>
    <dgm:cxn modelId="{D075CE51-5748-4645-B5A3-B4C657A233F5}" srcId="{478D618C-4A55-4DDC-B258-B17209BC1C47}" destId="{98EDB7E3-DDFA-4AC4-AA45-18FEDFB55E91}" srcOrd="0" destOrd="0" parTransId="{6D3BBBA8-A5B5-4C37-B7CD-0CC44B3DFE30}" sibTransId="{F1514D49-C4B9-4D30-AE38-98F78CF72E25}"/>
    <dgm:cxn modelId="{6308A884-5558-406A-9D5B-65C01FEFB75A}" type="presOf" srcId="{98EDB7E3-DDFA-4AC4-AA45-18FEDFB55E91}" destId="{38079202-1753-4EA0-B111-EFAC2067086A}" srcOrd="0" destOrd="0" presId="urn:microsoft.com/office/officeart/2005/8/layout/equation1"/>
    <dgm:cxn modelId="{F40C3789-A92C-4292-9F60-157824B9783E}" type="presOf" srcId="{F1514D49-C4B9-4D30-AE38-98F78CF72E25}" destId="{3B2E84AC-7A6E-4D61-9521-DBEDFAE32CCB}" srcOrd="0" destOrd="0" presId="urn:microsoft.com/office/officeart/2005/8/layout/equation1"/>
    <dgm:cxn modelId="{5EADD690-E9C3-4962-90E4-3C9FB54A3280}" type="presOf" srcId="{133E9730-84FB-4126-B30C-B827424CFB5B}" destId="{10A36A25-3845-43AF-B042-3240B55FCE8F}" srcOrd="0" destOrd="0" presId="urn:microsoft.com/office/officeart/2005/8/layout/equation1"/>
    <dgm:cxn modelId="{06979992-03A6-4E8B-A35C-951B3A63F571}" type="presOf" srcId="{7BED9F18-C0EC-4E9D-BD60-E5A5D7B99649}" destId="{7EE18625-7135-4C6E-ACEA-37A37FB88833}" srcOrd="0" destOrd="0" presId="urn:microsoft.com/office/officeart/2005/8/layout/equation1"/>
    <dgm:cxn modelId="{B79A179A-97C4-46E4-9FD4-430E46FD2BC4}" type="presOf" srcId="{8DE64248-5FA5-41CA-B8D4-94638D90482E}" destId="{5EC22ECC-E471-4A81-A8AB-D25CF7C8B71F}" srcOrd="0" destOrd="0" presId="urn:microsoft.com/office/officeart/2005/8/layout/equation1"/>
    <dgm:cxn modelId="{EB13E69D-1098-47EB-8B0C-1644DBDCD863}" srcId="{478D618C-4A55-4DDC-B258-B17209BC1C47}" destId="{E35B7225-AF70-4D50-A444-A9A80554E9D7}" srcOrd="2" destOrd="0" parTransId="{6C02EEC5-2CE6-4A1C-8C57-B9FEAF44BD32}" sibTransId="{8AFCE156-1053-4C49-9571-E05CF5B2C27B}"/>
    <dgm:cxn modelId="{71530EA0-73A8-421F-8E65-11CEC6F564BA}" type="presOf" srcId="{143AA4A2-3DE5-4142-9B5C-665B1D4A3A74}" destId="{1EE4FBA1-44C4-4C4E-9196-76F3A39D9D03}" srcOrd="0" destOrd="0" presId="urn:microsoft.com/office/officeart/2005/8/layout/equation1"/>
    <dgm:cxn modelId="{CB0265CD-0FFA-4A65-AE52-AB5A84E64C15}" srcId="{478D618C-4A55-4DDC-B258-B17209BC1C47}" destId="{8DE64248-5FA5-41CA-B8D4-94638D90482E}" srcOrd="3" destOrd="0" parTransId="{C47B64EC-7F03-4E80-8361-70CA582EFC7A}" sibTransId="{143AA4A2-3DE5-4142-9B5C-665B1D4A3A74}"/>
    <dgm:cxn modelId="{D40B15D3-739B-4445-B84D-E2256CE8038D}" srcId="{478D618C-4A55-4DDC-B258-B17209BC1C47}" destId="{7BED9F18-C0EC-4E9D-BD60-E5A5D7B99649}" srcOrd="4" destOrd="0" parTransId="{8B185A37-3519-4F53-B0AB-1AE301DB5EC8}" sibTransId="{3E918639-7E5C-46F8-BCAE-DAFE03913A43}"/>
    <dgm:cxn modelId="{8B5AB2E2-52DB-477F-B84C-D55D0C4EF69F}" type="presOf" srcId="{478D618C-4A55-4DDC-B258-B17209BC1C47}" destId="{21D5C827-51B3-4101-B09C-851F59471D9D}" srcOrd="0" destOrd="0" presId="urn:microsoft.com/office/officeart/2005/8/layout/equation1"/>
    <dgm:cxn modelId="{077BF73A-90FF-428C-B337-DAB0EC211691}" type="presParOf" srcId="{21D5C827-51B3-4101-B09C-851F59471D9D}" destId="{38079202-1753-4EA0-B111-EFAC2067086A}" srcOrd="0" destOrd="0" presId="urn:microsoft.com/office/officeart/2005/8/layout/equation1"/>
    <dgm:cxn modelId="{21C49E33-7437-4B64-9B46-2F13091F1ADA}" type="presParOf" srcId="{21D5C827-51B3-4101-B09C-851F59471D9D}" destId="{1A220A8E-FB36-4FD6-A31F-CC21FADBCCE6}" srcOrd="1" destOrd="0" presId="urn:microsoft.com/office/officeart/2005/8/layout/equation1"/>
    <dgm:cxn modelId="{E5F531B1-CF7C-43CB-AD19-3DD92F839D88}" type="presParOf" srcId="{21D5C827-51B3-4101-B09C-851F59471D9D}" destId="{3B2E84AC-7A6E-4D61-9521-DBEDFAE32CCB}" srcOrd="2" destOrd="0" presId="urn:microsoft.com/office/officeart/2005/8/layout/equation1"/>
    <dgm:cxn modelId="{9E8CA2BF-5433-4865-BF9F-552BF6125A9A}" type="presParOf" srcId="{21D5C827-51B3-4101-B09C-851F59471D9D}" destId="{348BB34B-7289-4F28-800C-F25D7E7A6545}" srcOrd="3" destOrd="0" presId="urn:microsoft.com/office/officeart/2005/8/layout/equation1"/>
    <dgm:cxn modelId="{F10EF028-E8EB-4988-BA1E-3BA2ED6286E7}" type="presParOf" srcId="{21D5C827-51B3-4101-B09C-851F59471D9D}" destId="{56480416-1EA9-43E0-B6C1-801DB1F828F4}" srcOrd="4" destOrd="0" presId="urn:microsoft.com/office/officeart/2005/8/layout/equation1"/>
    <dgm:cxn modelId="{3363BAD4-036C-4B45-A30B-B3465417DB55}" type="presParOf" srcId="{21D5C827-51B3-4101-B09C-851F59471D9D}" destId="{AFD9341C-7F38-47DE-9D69-CE602C713991}" srcOrd="5" destOrd="0" presId="urn:microsoft.com/office/officeart/2005/8/layout/equation1"/>
    <dgm:cxn modelId="{F5C7EA24-B01E-469D-9134-376E825F1044}" type="presParOf" srcId="{21D5C827-51B3-4101-B09C-851F59471D9D}" destId="{10A36A25-3845-43AF-B042-3240B55FCE8F}" srcOrd="6" destOrd="0" presId="urn:microsoft.com/office/officeart/2005/8/layout/equation1"/>
    <dgm:cxn modelId="{8EF90888-FDBD-498D-87F7-F2ADBAA72744}" type="presParOf" srcId="{21D5C827-51B3-4101-B09C-851F59471D9D}" destId="{992DA903-323E-4E02-B1FC-C2B9465E546F}" srcOrd="7" destOrd="0" presId="urn:microsoft.com/office/officeart/2005/8/layout/equation1"/>
    <dgm:cxn modelId="{99D97E47-3445-452F-892B-6C1DD264E704}" type="presParOf" srcId="{21D5C827-51B3-4101-B09C-851F59471D9D}" destId="{6BE2DE01-D787-4DF5-8383-97E8BA06D1FC}" srcOrd="8" destOrd="0" presId="urn:microsoft.com/office/officeart/2005/8/layout/equation1"/>
    <dgm:cxn modelId="{939273EF-2DB0-44C5-BB2B-EB132A319C69}" type="presParOf" srcId="{21D5C827-51B3-4101-B09C-851F59471D9D}" destId="{90DF5692-3B75-4B9A-B1CB-B6939DCCCF27}" srcOrd="9" destOrd="0" presId="urn:microsoft.com/office/officeart/2005/8/layout/equation1"/>
    <dgm:cxn modelId="{B05D7206-8416-4594-992C-47221DFD4A06}" type="presParOf" srcId="{21D5C827-51B3-4101-B09C-851F59471D9D}" destId="{78C58E17-FC2C-4A8E-8ED9-BE6F05D9E694}" srcOrd="10" destOrd="0" presId="urn:microsoft.com/office/officeart/2005/8/layout/equation1"/>
    <dgm:cxn modelId="{70B7D2E4-55C0-472C-BECF-7C36CFEC4C2F}" type="presParOf" srcId="{21D5C827-51B3-4101-B09C-851F59471D9D}" destId="{062F450D-7901-4C67-ACEB-A0E53B43CB0B}" srcOrd="11" destOrd="0" presId="urn:microsoft.com/office/officeart/2005/8/layout/equation1"/>
    <dgm:cxn modelId="{B6CDC44A-39EA-4C32-B434-8A9B6607A487}" type="presParOf" srcId="{21D5C827-51B3-4101-B09C-851F59471D9D}" destId="{5EC22ECC-E471-4A81-A8AB-D25CF7C8B71F}" srcOrd="12" destOrd="0" presId="urn:microsoft.com/office/officeart/2005/8/layout/equation1"/>
    <dgm:cxn modelId="{358ACD05-B493-4423-947E-B9248F213106}" type="presParOf" srcId="{21D5C827-51B3-4101-B09C-851F59471D9D}" destId="{FA8C574A-9A21-4500-86EA-05023CE9458E}" srcOrd="13" destOrd="0" presId="urn:microsoft.com/office/officeart/2005/8/layout/equation1"/>
    <dgm:cxn modelId="{C37E3769-32CC-405E-BE54-675E228DD0BE}" type="presParOf" srcId="{21D5C827-51B3-4101-B09C-851F59471D9D}" destId="{1EE4FBA1-44C4-4C4E-9196-76F3A39D9D03}" srcOrd="14" destOrd="0" presId="urn:microsoft.com/office/officeart/2005/8/layout/equation1"/>
    <dgm:cxn modelId="{E65DE1F9-50BC-45C9-A63D-2AE2BD6A027B}" type="presParOf" srcId="{21D5C827-51B3-4101-B09C-851F59471D9D}" destId="{386DE69F-03B1-435B-9E64-27DB74EDEA61}" srcOrd="15" destOrd="0" presId="urn:microsoft.com/office/officeart/2005/8/layout/equation1"/>
    <dgm:cxn modelId="{F61B2350-A503-4353-9E05-81B2F1A2B76C}" type="presParOf" srcId="{21D5C827-51B3-4101-B09C-851F59471D9D}" destId="{7EE18625-7135-4C6E-ACEA-37A37FB88833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A80C07-3B1F-4334-8955-46241131B9E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F890DD-BB39-4D98-B7B7-5196227FDA4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Диагностика: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слушаете, какие образы уже использует консультируемый, какие модальные маркёры встречаются в речи.</a:t>
          </a:r>
          <a:endParaRPr lang="ru-RU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6466019-725E-47C6-A52F-E24A275547AC}" type="parTrans" cxnId="{2A971904-12F8-4C02-BFAA-1E2F9F5D68F1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1659B7A-EF81-433D-93CE-D42B9096B074}" type="sibTrans" cxnId="{2A971904-12F8-4C02-BFAA-1E2F9F5D68F1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699B880-C38C-4DCD-9295-6702EAF6F7D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Подбор: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выберите простой нейтральный образ, связанный с темой. Например, горы, лабиринт, инструмент.</a:t>
          </a:r>
        </a:p>
      </dgm:t>
    </dgm:pt>
    <dgm:pt modelId="{7A334D8C-F21A-4235-B723-227269350F30}" type="parTrans" cxnId="{14C12913-BD6C-4F64-B376-C491230EABF8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D68B83A-5959-4E3D-ADC4-F23FA41E2D7D}" type="sibTrans" cxnId="{14C12913-BD6C-4F64-B376-C491230EABF8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64E24A-2DBA-40C1-AB66-A4AD64B34A7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Введение: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«Представьте, что…» или «Может, мы можем подумать об этом, как о...»</a:t>
          </a:r>
        </a:p>
      </dgm:t>
    </dgm:pt>
    <dgm:pt modelId="{1908BC93-3E09-47AA-B0DD-C162982C2A28}" type="parTrans" cxnId="{FB878801-4153-415D-B331-2D07E89453F1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A2BFC05-1E14-48F1-B5C6-180AC5456EF5}" type="sibTrans" cxnId="{FB878801-4153-415D-B331-2D07E89453F1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631975D-1941-4080-9A56-1712E84DAFA6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Экологическая проверка: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«Как вы относитесь к этой метафоре? Были ли какие-то неприятные ассоциации? Что вы о ней думаете?» </a:t>
          </a:r>
        </a:p>
      </dgm:t>
    </dgm:pt>
    <dgm:pt modelId="{D38CABE1-A434-4FBC-B874-9FEBA1804CB4}" type="parTrans" cxnId="{E1AE6D32-3ECE-43A5-BE7C-DCC387139D2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15F913-69E4-403A-B676-68BE73108561}" type="sibTrans" cxnId="{E1AE6D32-3ECE-43A5-BE7C-DCC387139D2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CBCDED-6068-4359-BCE7-69A92566E402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Перенос: </a:t>
          </a:r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«Что в этом образе вы могли бы применить к своей реальной жизни?» или «Как этот герой истории преодолевает трудности?».</a:t>
          </a:r>
          <a:endParaRPr lang="ru-RU" dirty="0">
            <a:solidFill>
              <a:schemeClr val="bg1"/>
            </a:solidFill>
            <a:latin typeface="Segoe UI Light" panose="020B0502040204020203" pitchFamily="34" charset="0"/>
            <a:ea typeface="Calibri" panose="020F0502020204030204" pitchFamily="34" charset="0"/>
            <a:cs typeface="Segoe UI Light" panose="020B0502040204020203" pitchFamily="34" charset="0"/>
          </a:endParaRPr>
        </a:p>
      </dgm:t>
    </dgm:pt>
    <dgm:pt modelId="{CF0BD49A-AFBC-4384-B74C-5A3754318321}" type="sibTrans" cxnId="{056B769D-7AFC-4E74-BDD0-35E53D50068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D432ED-2B7B-4C2F-930E-2DABE87D4027}" type="parTrans" cxnId="{056B769D-7AFC-4E74-BDD0-35E53D50068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96633D5-0CAB-4F52-B2F8-1D27D58F214B}" type="pres">
      <dgm:prSet presAssocID="{4DA80C07-3B1F-4334-8955-46241131B9E8}" presName="outerComposite" presStyleCnt="0">
        <dgm:presLayoutVars>
          <dgm:chMax val="5"/>
          <dgm:dir/>
          <dgm:resizeHandles val="exact"/>
        </dgm:presLayoutVars>
      </dgm:prSet>
      <dgm:spPr/>
    </dgm:pt>
    <dgm:pt modelId="{88BD3443-31B2-4E7A-B0E7-A06945D70973}" type="pres">
      <dgm:prSet presAssocID="{4DA80C07-3B1F-4334-8955-46241131B9E8}" presName="dummyMaxCanvas" presStyleCnt="0">
        <dgm:presLayoutVars/>
      </dgm:prSet>
      <dgm:spPr/>
    </dgm:pt>
    <dgm:pt modelId="{EE657064-229B-44B1-9277-C66E5E38B32D}" type="pres">
      <dgm:prSet presAssocID="{4DA80C07-3B1F-4334-8955-46241131B9E8}" presName="FiveNodes_1" presStyleLbl="node1" presStyleIdx="0" presStyleCnt="5">
        <dgm:presLayoutVars>
          <dgm:bulletEnabled val="1"/>
        </dgm:presLayoutVars>
      </dgm:prSet>
      <dgm:spPr/>
    </dgm:pt>
    <dgm:pt modelId="{568C3B8A-AEEC-4F2E-B56F-D84450707275}" type="pres">
      <dgm:prSet presAssocID="{4DA80C07-3B1F-4334-8955-46241131B9E8}" presName="FiveNodes_2" presStyleLbl="node1" presStyleIdx="1" presStyleCnt="5">
        <dgm:presLayoutVars>
          <dgm:bulletEnabled val="1"/>
        </dgm:presLayoutVars>
      </dgm:prSet>
      <dgm:spPr/>
    </dgm:pt>
    <dgm:pt modelId="{A0631843-7F6D-4F46-A91E-E10467BB852E}" type="pres">
      <dgm:prSet presAssocID="{4DA80C07-3B1F-4334-8955-46241131B9E8}" presName="FiveNodes_3" presStyleLbl="node1" presStyleIdx="2" presStyleCnt="5">
        <dgm:presLayoutVars>
          <dgm:bulletEnabled val="1"/>
        </dgm:presLayoutVars>
      </dgm:prSet>
      <dgm:spPr/>
    </dgm:pt>
    <dgm:pt modelId="{7435DC4C-C630-4830-8AEA-18A55E0AA8A2}" type="pres">
      <dgm:prSet presAssocID="{4DA80C07-3B1F-4334-8955-46241131B9E8}" presName="FiveNodes_4" presStyleLbl="node1" presStyleIdx="3" presStyleCnt="5">
        <dgm:presLayoutVars>
          <dgm:bulletEnabled val="1"/>
        </dgm:presLayoutVars>
      </dgm:prSet>
      <dgm:spPr/>
    </dgm:pt>
    <dgm:pt modelId="{559D00CC-FEE8-42FB-B2D6-168297D2635B}" type="pres">
      <dgm:prSet presAssocID="{4DA80C07-3B1F-4334-8955-46241131B9E8}" presName="FiveNodes_5" presStyleLbl="node1" presStyleIdx="4" presStyleCnt="5">
        <dgm:presLayoutVars>
          <dgm:bulletEnabled val="1"/>
        </dgm:presLayoutVars>
      </dgm:prSet>
      <dgm:spPr/>
    </dgm:pt>
    <dgm:pt modelId="{DA09EDC2-BEA9-4F16-A4E2-B595FCA2FA31}" type="pres">
      <dgm:prSet presAssocID="{4DA80C07-3B1F-4334-8955-46241131B9E8}" presName="FiveConn_1-2" presStyleLbl="fgAccFollowNode1" presStyleIdx="0" presStyleCnt="4">
        <dgm:presLayoutVars>
          <dgm:bulletEnabled val="1"/>
        </dgm:presLayoutVars>
      </dgm:prSet>
      <dgm:spPr/>
    </dgm:pt>
    <dgm:pt modelId="{1B8B91B6-49B6-4A3D-A625-D80F47DC576D}" type="pres">
      <dgm:prSet presAssocID="{4DA80C07-3B1F-4334-8955-46241131B9E8}" presName="FiveConn_2-3" presStyleLbl="fgAccFollowNode1" presStyleIdx="1" presStyleCnt="4">
        <dgm:presLayoutVars>
          <dgm:bulletEnabled val="1"/>
        </dgm:presLayoutVars>
      </dgm:prSet>
      <dgm:spPr/>
    </dgm:pt>
    <dgm:pt modelId="{3B884FF6-E7EC-4F37-9D4D-73DC701E6C65}" type="pres">
      <dgm:prSet presAssocID="{4DA80C07-3B1F-4334-8955-46241131B9E8}" presName="FiveConn_3-4" presStyleLbl="fgAccFollowNode1" presStyleIdx="2" presStyleCnt="4">
        <dgm:presLayoutVars>
          <dgm:bulletEnabled val="1"/>
        </dgm:presLayoutVars>
      </dgm:prSet>
      <dgm:spPr/>
    </dgm:pt>
    <dgm:pt modelId="{E65B58F1-1149-450B-9639-EC0472A66A76}" type="pres">
      <dgm:prSet presAssocID="{4DA80C07-3B1F-4334-8955-46241131B9E8}" presName="FiveConn_4-5" presStyleLbl="fgAccFollowNode1" presStyleIdx="3" presStyleCnt="4">
        <dgm:presLayoutVars>
          <dgm:bulletEnabled val="1"/>
        </dgm:presLayoutVars>
      </dgm:prSet>
      <dgm:spPr/>
    </dgm:pt>
    <dgm:pt modelId="{9150C7AF-2B81-4532-9D6E-5FAA91F45927}" type="pres">
      <dgm:prSet presAssocID="{4DA80C07-3B1F-4334-8955-46241131B9E8}" presName="FiveNodes_1_text" presStyleLbl="node1" presStyleIdx="4" presStyleCnt="5">
        <dgm:presLayoutVars>
          <dgm:bulletEnabled val="1"/>
        </dgm:presLayoutVars>
      </dgm:prSet>
      <dgm:spPr/>
    </dgm:pt>
    <dgm:pt modelId="{596AC55A-6E4E-413D-B083-372D531ECF9E}" type="pres">
      <dgm:prSet presAssocID="{4DA80C07-3B1F-4334-8955-46241131B9E8}" presName="FiveNodes_2_text" presStyleLbl="node1" presStyleIdx="4" presStyleCnt="5">
        <dgm:presLayoutVars>
          <dgm:bulletEnabled val="1"/>
        </dgm:presLayoutVars>
      </dgm:prSet>
      <dgm:spPr/>
    </dgm:pt>
    <dgm:pt modelId="{A71B787F-3307-444B-93AA-B510EEB54E7D}" type="pres">
      <dgm:prSet presAssocID="{4DA80C07-3B1F-4334-8955-46241131B9E8}" presName="FiveNodes_3_text" presStyleLbl="node1" presStyleIdx="4" presStyleCnt="5">
        <dgm:presLayoutVars>
          <dgm:bulletEnabled val="1"/>
        </dgm:presLayoutVars>
      </dgm:prSet>
      <dgm:spPr/>
    </dgm:pt>
    <dgm:pt modelId="{A55604CB-614E-4503-B152-CE84BCF915D0}" type="pres">
      <dgm:prSet presAssocID="{4DA80C07-3B1F-4334-8955-46241131B9E8}" presName="FiveNodes_4_text" presStyleLbl="node1" presStyleIdx="4" presStyleCnt="5">
        <dgm:presLayoutVars>
          <dgm:bulletEnabled val="1"/>
        </dgm:presLayoutVars>
      </dgm:prSet>
      <dgm:spPr/>
    </dgm:pt>
    <dgm:pt modelId="{B542F169-0C3C-415E-81C2-FC9394AD14F0}" type="pres">
      <dgm:prSet presAssocID="{4DA80C07-3B1F-4334-8955-46241131B9E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B878801-4153-415D-B331-2D07E89453F1}" srcId="{4DA80C07-3B1F-4334-8955-46241131B9E8}" destId="{D864E24A-2DBA-40C1-AB66-A4AD64B34A72}" srcOrd="2" destOrd="0" parTransId="{1908BC93-3E09-47AA-B0DD-C162982C2A28}" sibTransId="{BA2BFC05-1E14-48F1-B5C6-180AC5456EF5}"/>
    <dgm:cxn modelId="{2A971904-12F8-4C02-BFAA-1E2F9F5D68F1}" srcId="{4DA80C07-3B1F-4334-8955-46241131B9E8}" destId="{ECF890DD-BB39-4D98-B7B7-5196227FDA44}" srcOrd="0" destOrd="0" parTransId="{E6466019-725E-47C6-A52F-E24A275547AC}" sibTransId="{51659B7A-EF81-433D-93CE-D42B9096B074}"/>
    <dgm:cxn modelId="{14C12913-BD6C-4F64-B376-C491230EABF8}" srcId="{4DA80C07-3B1F-4334-8955-46241131B9E8}" destId="{8699B880-C38C-4DCD-9295-6702EAF6F7DE}" srcOrd="1" destOrd="0" parTransId="{7A334D8C-F21A-4235-B723-227269350F30}" sibTransId="{AD68B83A-5959-4E3D-ADC4-F23FA41E2D7D}"/>
    <dgm:cxn modelId="{E4ADB514-F32E-4BE3-932A-503C651DC1D2}" type="presOf" srcId="{ECF890DD-BB39-4D98-B7B7-5196227FDA44}" destId="{9150C7AF-2B81-4532-9D6E-5FAA91F45927}" srcOrd="1" destOrd="0" presId="urn:microsoft.com/office/officeart/2005/8/layout/vProcess5"/>
    <dgm:cxn modelId="{F082DC20-439F-482C-A742-F65336FA93BC}" type="presOf" srcId="{8699B880-C38C-4DCD-9295-6702EAF6F7DE}" destId="{596AC55A-6E4E-413D-B083-372D531ECF9E}" srcOrd="1" destOrd="0" presId="urn:microsoft.com/office/officeart/2005/8/layout/vProcess5"/>
    <dgm:cxn modelId="{E2E2C92A-03E1-4E12-9F24-63E1EF9C532F}" type="presOf" srcId="{5631975D-1941-4080-9A56-1712E84DAFA6}" destId="{559D00CC-FEE8-42FB-B2D6-168297D2635B}" srcOrd="0" destOrd="0" presId="urn:microsoft.com/office/officeart/2005/8/layout/vProcess5"/>
    <dgm:cxn modelId="{A9362D2F-0EFC-4EFF-83FE-6E47F228A792}" type="presOf" srcId="{CF0BD49A-AFBC-4384-B74C-5A3754318321}" destId="{E65B58F1-1149-450B-9639-EC0472A66A76}" srcOrd="0" destOrd="0" presId="urn:microsoft.com/office/officeart/2005/8/layout/vProcess5"/>
    <dgm:cxn modelId="{E1AE6D32-3ECE-43A5-BE7C-DCC387139D2B}" srcId="{4DA80C07-3B1F-4334-8955-46241131B9E8}" destId="{5631975D-1941-4080-9A56-1712E84DAFA6}" srcOrd="4" destOrd="0" parTransId="{D38CABE1-A434-4FBC-B874-9FEBA1804CB4}" sibTransId="{0A15F913-69E4-403A-B676-68BE73108561}"/>
    <dgm:cxn modelId="{572F3740-4B11-4FDA-8DFA-FC4E1AEA18AC}" type="presOf" srcId="{BA2BFC05-1E14-48F1-B5C6-180AC5456EF5}" destId="{3B884FF6-E7EC-4F37-9D4D-73DC701E6C65}" srcOrd="0" destOrd="0" presId="urn:microsoft.com/office/officeart/2005/8/layout/vProcess5"/>
    <dgm:cxn modelId="{F31C145B-C15D-4BE2-AB13-2489F382458F}" type="presOf" srcId="{5631975D-1941-4080-9A56-1712E84DAFA6}" destId="{B542F169-0C3C-415E-81C2-FC9394AD14F0}" srcOrd="1" destOrd="0" presId="urn:microsoft.com/office/officeart/2005/8/layout/vProcess5"/>
    <dgm:cxn modelId="{47D99E42-95AB-44B7-8105-922C670E67AD}" type="presOf" srcId="{8699B880-C38C-4DCD-9295-6702EAF6F7DE}" destId="{568C3B8A-AEEC-4F2E-B56F-D84450707275}" srcOrd="0" destOrd="0" presId="urn:microsoft.com/office/officeart/2005/8/layout/vProcess5"/>
    <dgm:cxn modelId="{236BF045-6AE9-4CFC-B6FB-A5483262A9A9}" type="presOf" srcId="{AD68B83A-5959-4E3D-ADC4-F23FA41E2D7D}" destId="{1B8B91B6-49B6-4A3D-A625-D80F47DC576D}" srcOrd="0" destOrd="0" presId="urn:microsoft.com/office/officeart/2005/8/layout/vProcess5"/>
    <dgm:cxn modelId="{D89DFC66-E581-49B3-AEF1-AE7CA668C7FA}" type="presOf" srcId="{ECF890DD-BB39-4D98-B7B7-5196227FDA44}" destId="{EE657064-229B-44B1-9277-C66E5E38B32D}" srcOrd="0" destOrd="0" presId="urn:microsoft.com/office/officeart/2005/8/layout/vProcess5"/>
    <dgm:cxn modelId="{1A146867-EE79-44AD-B2C8-61B965ADCBB7}" type="presOf" srcId="{D864E24A-2DBA-40C1-AB66-A4AD64B34A72}" destId="{A71B787F-3307-444B-93AA-B510EEB54E7D}" srcOrd="1" destOrd="0" presId="urn:microsoft.com/office/officeart/2005/8/layout/vProcess5"/>
    <dgm:cxn modelId="{382C846E-FB6A-42E7-BBB2-E3E2451642B8}" type="presOf" srcId="{31CBCDED-6068-4359-BCE7-69A92566E402}" destId="{A55604CB-614E-4503-B152-CE84BCF915D0}" srcOrd="1" destOrd="0" presId="urn:microsoft.com/office/officeart/2005/8/layout/vProcess5"/>
    <dgm:cxn modelId="{63E69976-D2A6-4208-88E0-05CBBE4E9E92}" type="presOf" srcId="{D864E24A-2DBA-40C1-AB66-A4AD64B34A72}" destId="{A0631843-7F6D-4F46-A91E-E10467BB852E}" srcOrd="0" destOrd="0" presId="urn:microsoft.com/office/officeart/2005/8/layout/vProcess5"/>
    <dgm:cxn modelId="{056B769D-7AFC-4E74-BDD0-35E53D500683}" srcId="{4DA80C07-3B1F-4334-8955-46241131B9E8}" destId="{31CBCDED-6068-4359-BCE7-69A92566E402}" srcOrd="3" destOrd="0" parTransId="{A4D432ED-2B7B-4C2F-930E-2DABE87D4027}" sibTransId="{CF0BD49A-AFBC-4384-B74C-5A3754318321}"/>
    <dgm:cxn modelId="{7ED698A4-A552-4158-A1E5-BBA607C5FE6B}" type="presOf" srcId="{4DA80C07-3B1F-4334-8955-46241131B9E8}" destId="{B96633D5-0CAB-4F52-B2F8-1D27D58F214B}" srcOrd="0" destOrd="0" presId="urn:microsoft.com/office/officeart/2005/8/layout/vProcess5"/>
    <dgm:cxn modelId="{617CB9A9-1F72-457F-A367-33E80073F9CC}" type="presOf" srcId="{31CBCDED-6068-4359-BCE7-69A92566E402}" destId="{7435DC4C-C630-4830-8AEA-18A55E0AA8A2}" srcOrd="0" destOrd="0" presId="urn:microsoft.com/office/officeart/2005/8/layout/vProcess5"/>
    <dgm:cxn modelId="{F31F5FFD-5B84-44F0-AE99-95057F5A3FFA}" type="presOf" srcId="{51659B7A-EF81-433D-93CE-D42B9096B074}" destId="{DA09EDC2-BEA9-4F16-A4E2-B595FCA2FA31}" srcOrd="0" destOrd="0" presId="urn:microsoft.com/office/officeart/2005/8/layout/vProcess5"/>
    <dgm:cxn modelId="{D5C4FE65-B5EF-4DD5-8DA8-CBD08BF775FC}" type="presParOf" srcId="{B96633D5-0CAB-4F52-B2F8-1D27D58F214B}" destId="{88BD3443-31B2-4E7A-B0E7-A06945D70973}" srcOrd="0" destOrd="0" presId="urn:microsoft.com/office/officeart/2005/8/layout/vProcess5"/>
    <dgm:cxn modelId="{72A3419B-BA96-49A2-BBE0-E4C667F3A794}" type="presParOf" srcId="{B96633D5-0CAB-4F52-B2F8-1D27D58F214B}" destId="{EE657064-229B-44B1-9277-C66E5E38B32D}" srcOrd="1" destOrd="0" presId="urn:microsoft.com/office/officeart/2005/8/layout/vProcess5"/>
    <dgm:cxn modelId="{068E37F9-AE8C-462E-985E-6812F096CEE0}" type="presParOf" srcId="{B96633D5-0CAB-4F52-B2F8-1D27D58F214B}" destId="{568C3B8A-AEEC-4F2E-B56F-D84450707275}" srcOrd="2" destOrd="0" presId="urn:microsoft.com/office/officeart/2005/8/layout/vProcess5"/>
    <dgm:cxn modelId="{D7226EEC-525F-4331-BA36-ADA5EC8B22FE}" type="presParOf" srcId="{B96633D5-0CAB-4F52-B2F8-1D27D58F214B}" destId="{A0631843-7F6D-4F46-A91E-E10467BB852E}" srcOrd="3" destOrd="0" presId="urn:microsoft.com/office/officeart/2005/8/layout/vProcess5"/>
    <dgm:cxn modelId="{768A35BC-B0AB-427F-9EB2-30E81E96323E}" type="presParOf" srcId="{B96633D5-0CAB-4F52-B2F8-1D27D58F214B}" destId="{7435DC4C-C630-4830-8AEA-18A55E0AA8A2}" srcOrd="4" destOrd="0" presId="urn:microsoft.com/office/officeart/2005/8/layout/vProcess5"/>
    <dgm:cxn modelId="{71A1BFB5-EE65-4066-858B-A6AD3380B753}" type="presParOf" srcId="{B96633D5-0CAB-4F52-B2F8-1D27D58F214B}" destId="{559D00CC-FEE8-42FB-B2D6-168297D2635B}" srcOrd="5" destOrd="0" presId="urn:microsoft.com/office/officeart/2005/8/layout/vProcess5"/>
    <dgm:cxn modelId="{AC77411E-B9F8-4A9D-97DD-7872D330E0FA}" type="presParOf" srcId="{B96633D5-0CAB-4F52-B2F8-1D27D58F214B}" destId="{DA09EDC2-BEA9-4F16-A4E2-B595FCA2FA31}" srcOrd="6" destOrd="0" presId="urn:microsoft.com/office/officeart/2005/8/layout/vProcess5"/>
    <dgm:cxn modelId="{67C81BA3-7C0B-4CEF-B21C-73C58A815FE5}" type="presParOf" srcId="{B96633D5-0CAB-4F52-B2F8-1D27D58F214B}" destId="{1B8B91B6-49B6-4A3D-A625-D80F47DC576D}" srcOrd="7" destOrd="0" presId="urn:microsoft.com/office/officeart/2005/8/layout/vProcess5"/>
    <dgm:cxn modelId="{16495B4E-6E08-4FE0-BD60-C56654CB86C6}" type="presParOf" srcId="{B96633D5-0CAB-4F52-B2F8-1D27D58F214B}" destId="{3B884FF6-E7EC-4F37-9D4D-73DC701E6C65}" srcOrd="8" destOrd="0" presId="urn:microsoft.com/office/officeart/2005/8/layout/vProcess5"/>
    <dgm:cxn modelId="{FA4A9A2B-14CB-476F-90CA-CE92C41B05F3}" type="presParOf" srcId="{B96633D5-0CAB-4F52-B2F8-1D27D58F214B}" destId="{E65B58F1-1149-450B-9639-EC0472A66A76}" srcOrd="9" destOrd="0" presId="urn:microsoft.com/office/officeart/2005/8/layout/vProcess5"/>
    <dgm:cxn modelId="{4D7D579A-DE98-44F7-A882-0CC1073CE4D3}" type="presParOf" srcId="{B96633D5-0CAB-4F52-B2F8-1D27D58F214B}" destId="{9150C7AF-2B81-4532-9D6E-5FAA91F45927}" srcOrd="10" destOrd="0" presId="urn:microsoft.com/office/officeart/2005/8/layout/vProcess5"/>
    <dgm:cxn modelId="{E8113349-32A4-4D5A-83D1-C1B6B586A8AA}" type="presParOf" srcId="{B96633D5-0CAB-4F52-B2F8-1D27D58F214B}" destId="{596AC55A-6E4E-413D-B083-372D531ECF9E}" srcOrd="11" destOrd="0" presId="urn:microsoft.com/office/officeart/2005/8/layout/vProcess5"/>
    <dgm:cxn modelId="{E5BFA8FB-1B68-4629-BCCC-796E448B3186}" type="presParOf" srcId="{B96633D5-0CAB-4F52-B2F8-1D27D58F214B}" destId="{A71B787F-3307-444B-93AA-B510EEB54E7D}" srcOrd="12" destOrd="0" presId="urn:microsoft.com/office/officeart/2005/8/layout/vProcess5"/>
    <dgm:cxn modelId="{D9ADD66C-207B-4E62-A618-595AD72A5A30}" type="presParOf" srcId="{B96633D5-0CAB-4F52-B2F8-1D27D58F214B}" destId="{A55604CB-614E-4503-B152-CE84BCF915D0}" srcOrd="13" destOrd="0" presId="urn:microsoft.com/office/officeart/2005/8/layout/vProcess5"/>
    <dgm:cxn modelId="{DD62F1BC-0408-4610-BDAC-9BF72DBD31DB}" type="presParOf" srcId="{B96633D5-0CAB-4F52-B2F8-1D27D58F214B}" destId="{B542F169-0C3C-415E-81C2-FC9394AD14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A21D0C-7C3D-4A61-912B-7FEA7D8D063B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A8FD10-9150-4E68-82B2-E962FE983D9C}">
      <dgm:prSet phldrT="[Текст]" custT="1"/>
      <dgm:spPr/>
      <dgm:t>
        <a:bodyPr/>
        <a:lstStyle/>
        <a:p>
          <a:r>
            <a:rPr lang="ru-RU" sz="1200" b="1" dirty="0">
              <a:latin typeface="Segoe UI Light" panose="020B0502040204020203" pitchFamily="34" charset="0"/>
              <a:cs typeface="Segoe UI Light" panose="020B0502040204020203" pitchFamily="34" charset="0"/>
            </a:rPr>
            <a:t>Оценить прогресс </a:t>
          </a:r>
          <a:r>
            <a:rPr lang="ru-RU" sz="1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консультируемого</a:t>
          </a:r>
          <a:endParaRPr lang="ru-RU" sz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B5E5837-EBAB-48DD-8116-C4915FA83661}" type="parTrans" cxnId="{0621DAB2-504F-440F-AC53-349765B2F79C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E64A6B6-C0F2-4149-922F-BE1434F6BA49}" type="sibTrans" cxnId="{0621DAB2-504F-440F-AC53-349765B2F79C}">
      <dgm:prSet custT="1"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480CCF4-A448-4EDE-8E7B-572AA9AC3A7E}">
      <dgm:prSet phldrT="[Текст]" custT="1"/>
      <dgm:spPr/>
      <dgm:t>
        <a:bodyPr/>
        <a:lstStyle/>
        <a:p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«Вы попробовали применить упражнение на </a:t>
          </a:r>
          <a:r>
            <a:rPr lang="ru-RU" sz="1200" i="1" dirty="0" err="1">
              <a:latin typeface="Segoe UI Light" panose="020B0502040204020203" pitchFamily="34" charset="0"/>
              <a:cs typeface="Segoe UI Light" panose="020B0502040204020203" pitchFamily="34" charset="0"/>
            </a:rPr>
            <a:t>самоподдержку</a:t>
          </a:r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 как изменилось ваше состояние после этого?» 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756B9B9-28A5-4494-9BE9-9816A6A16AD8}" type="parTrans" cxnId="{A01CEFCB-0124-4C49-8B0D-3EF20952C57D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FA8B85E-5249-412F-B6CF-11B76B23F03F}" type="sibTrans" cxnId="{A01CEFCB-0124-4C49-8B0D-3EF20952C57D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A31FF0F-26F2-48E2-8AA0-036AB97D4B89}">
      <dgm:prSet phldrT="[Текст]" custT="1"/>
      <dgm:spPr/>
      <dgm:t>
        <a:bodyPr/>
        <a:lstStyle/>
        <a:p>
          <a:r>
            <a:rPr lang="ru-RU" sz="1200" b="1" dirty="0">
              <a:latin typeface="Segoe UI Light" panose="020B0502040204020203" pitchFamily="34" charset="0"/>
              <a:cs typeface="Segoe UI Light" panose="020B0502040204020203" pitchFamily="34" charset="0"/>
            </a:rPr>
            <a:t>Зафиксировать маленькие успехи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0EA3814-2DFA-475E-B08D-DC5532E4F418}" type="parTrans" cxnId="{CB49AF1D-C784-4AA9-A6C6-E523DB4E1DBE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C164529-357D-41A0-AB07-98C3E28F425D}" type="sibTrans" cxnId="{CB49AF1D-C784-4AA9-A6C6-E523DB4E1DBE}">
      <dgm:prSet custT="1"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540105A-30A6-4429-A13A-D995935A76AD}">
      <dgm:prSet phldrT="[Текст]" custT="1"/>
      <dgm:spPr/>
      <dgm:t>
        <a:bodyPr/>
        <a:lstStyle/>
        <a:p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«В начале вы оценивали уровень напряжения на восемь из десяти, а теперь </a:t>
          </a:r>
          <a:r>
            <a:rPr lang="ru-RU" sz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 на пять. Это уже реальный сдвиг!»</a:t>
          </a:r>
          <a: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</dgm:t>
    </dgm:pt>
    <dgm:pt modelId="{604876A9-545F-48BB-9CB4-3B98623646EF}" type="parTrans" cxnId="{B0F0BAE2-E9DE-4C7F-9D88-CCDAB29DA543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8E2BBAF-0398-4454-957A-CD2B274B8FD9}" type="sibTrans" cxnId="{B0F0BAE2-E9DE-4C7F-9D88-CCDAB29DA543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930CDB7-2FBA-4A3A-95FC-8B869856597A}">
      <dgm:prSet phldrT="[Текст]" custT="1"/>
      <dgm:spPr/>
      <dgm:t>
        <a:bodyPr/>
        <a:lstStyle/>
        <a:p>
          <a:r>
            <a:rPr lang="ru-RU" sz="1200" b="1" dirty="0">
              <a:latin typeface="Segoe UI Light" panose="020B0502040204020203" pitchFamily="34" charset="0"/>
              <a:cs typeface="Segoe UI Light" panose="020B0502040204020203" pitchFamily="34" charset="0"/>
            </a:rPr>
            <a:t>Дать обратную связь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87B4CAA-9D5C-47A1-8459-4668C853D211}" type="parTrans" cxnId="{B74B2D60-3854-484C-BA21-36C3B22F548C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D711CF0-5927-466A-A44D-3AD968476599}" type="sibTrans" cxnId="{B74B2D60-3854-484C-BA21-36C3B22F548C}">
      <dgm:prSet custT="1"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8AF2CA2-AD4A-4740-AF0C-DE1580FFB061}">
      <dgm:prSet phldrT="[Текст]" custT="1"/>
      <dgm:spPr/>
      <dgm:t>
        <a:bodyPr/>
        <a:lstStyle/>
        <a:p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«Изначально вы говорили, что не видите выхода, а теперь у вас появился план из трёх шагов. Это значительное изменение!»</a:t>
          </a:r>
          <a: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</dgm:t>
    </dgm:pt>
    <dgm:pt modelId="{80DD9010-0781-491D-AE9D-E5165A1C8655}" type="parTrans" cxnId="{E3A528DC-1701-4124-B3C4-80FD3CE27E16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DE122DF-C334-4B75-8988-6FE7BD843558}" type="sibTrans" cxnId="{E3A528DC-1701-4124-B3C4-80FD3CE27E16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97BE2DB-A956-4424-AFC3-E99E2673C6CD}">
      <dgm:prSet custT="1"/>
      <dgm:spPr/>
      <dgm:t>
        <a:bodyPr/>
        <a:lstStyle/>
        <a:p>
          <a:r>
            <a:rPr lang="ru-RU" sz="1200" b="1" dirty="0">
              <a:latin typeface="Segoe UI Light" panose="020B0502040204020203" pitchFamily="34" charset="0"/>
              <a:cs typeface="Segoe UI Light" panose="020B0502040204020203" pitchFamily="34" charset="0"/>
            </a:rPr>
            <a:t>Спланировать дальнейшие шаги.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B2FA7E-6EF2-441C-8676-89EFD7AC515C}" type="parTrans" cxnId="{D4D4B570-1A17-48EA-BE41-599B0F5C1C08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7430DC-EE4A-4389-91FE-C02020DAD44A}" type="sibTrans" cxnId="{D4D4B570-1A17-48EA-BE41-599B0F5C1C08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B62CDF5-2EDF-482F-876B-DC205EA46BD7}">
      <dgm:prSet custT="1"/>
      <dgm:spPr/>
      <dgm:t>
        <a:bodyPr/>
        <a:lstStyle/>
        <a:p>
          <a:r>
            <a:rPr lang="ru-RU" sz="1200" i="1" dirty="0">
              <a:latin typeface="Segoe UI Light" panose="020B0502040204020203" pitchFamily="34" charset="0"/>
              <a:cs typeface="Segoe UI Light" panose="020B0502040204020203" pitchFamily="34" charset="0"/>
            </a:rPr>
            <a:t>«Попробуйте в течение недели использовать технику «паузы перед реакцией» и отметьте, где это помогло»</a:t>
          </a:r>
          <a: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  <a:b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DDA1BB-2475-4B4E-AB73-8E5545B09246}" type="parTrans" cxnId="{95D77857-4359-4185-8774-2430F620EE93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EFAB5CF-9B9B-412B-80C8-A7EDD68C9F06}" type="sibTrans" cxnId="{95D77857-4359-4185-8774-2430F620EE93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1E8F495-1B22-49ED-9B5B-09FF55C1AC98}" type="pres">
      <dgm:prSet presAssocID="{0AA21D0C-7C3D-4A61-912B-7FEA7D8D063B}" presName="linearFlow" presStyleCnt="0">
        <dgm:presLayoutVars>
          <dgm:dir/>
          <dgm:animLvl val="lvl"/>
          <dgm:resizeHandles val="exact"/>
        </dgm:presLayoutVars>
      </dgm:prSet>
      <dgm:spPr/>
    </dgm:pt>
    <dgm:pt modelId="{5B9393C5-2AFB-4D04-974F-96501422A955}" type="pres">
      <dgm:prSet presAssocID="{3CA8FD10-9150-4E68-82B2-E962FE983D9C}" presName="composite" presStyleCnt="0"/>
      <dgm:spPr/>
    </dgm:pt>
    <dgm:pt modelId="{EF39A68D-7A50-4C0C-A546-62CEF2357AF5}" type="pres">
      <dgm:prSet presAssocID="{3CA8FD10-9150-4E68-82B2-E962FE983D9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F15569-36E5-4217-904B-21C6FEAE0960}" type="pres">
      <dgm:prSet presAssocID="{3CA8FD10-9150-4E68-82B2-E962FE983D9C}" presName="parSh" presStyleLbl="node1" presStyleIdx="0" presStyleCnt="4"/>
      <dgm:spPr/>
    </dgm:pt>
    <dgm:pt modelId="{FF680A09-32A8-4879-BFED-64E0E95EAF52}" type="pres">
      <dgm:prSet presAssocID="{3CA8FD10-9150-4E68-82B2-E962FE983D9C}" presName="desTx" presStyleLbl="fgAcc1" presStyleIdx="0" presStyleCnt="4">
        <dgm:presLayoutVars>
          <dgm:bulletEnabled val="1"/>
        </dgm:presLayoutVars>
      </dgm:prSet>
      <dgm:spPr/>
    </dgm:pt>
    <dgm:pt modelId="{BDDB66B7-FB0E-4DF9-92BF-9EA7DF93E6A2}" type="pres">
      <dgm:prSet presAssocID="{7E64A6B6-C0F2-4149-922F-BE1434F6BA49}" presName="sibTrans" presStyleLbl="sibTrans2D1" presStyleIdx="0" presStyleCnt="3"/>
      <dgm:spPr/>
    </dgm:pt>
    <dgm:pt modelId="{4DEB7B0A-9C64-404C-9F55-217296E4A0FC}" type="pres">
      <dgm:prSet presAssocID="{7E64A6B6-C0F2-4149-922F-BE1434F6BA49}" presName="connTx" presStyleLbl="sibTrans2D1" presStyleIdx="0" presStyleCnt="3"/>
      <dgm:spPr/>
    </dgm:pt>
    <dgm:pt modelId="{83C583F9-3771-40A8-A5D0-ABDCABA7AEB8}" type="pres">
      <dgm:prSet presAssocID="{AA31FF0F-26F2-48E2-8AA0-036AB97D4B89}" presName="composite" presStyleCnt="0"/>
      <dgm:spPr/>
    </dgm:pt>
    <dgm:pt modelId="{F5147DE7-E431-492C-8C6B-BF69A4B18018}" type="pres">
      <dgm:prSet presAssocID="{AA31FF0F-26F2-48E2-8AA0-036AB97D4B8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5355B4-3A4F-4082-AC02-FB3B96CDC472}" type="pres">
      <dgm:prSet presAssocID="{AA31FF0F-26F2-48E2-8AA0-036AB97D4B89}" presName="parSh" presStyleLbl="node1" presStyleIdx="1" presStyleCnt="4"/>
      <dgm:spPr/>
    </dgm:pt>
    <dgm:pt modelId="{B07A46A1-4F7B-4829-8AB1-DF96349D2FDD}" type="pres">
      <dgm:prSet presAssocID="{AA31FF0F-26F2-48E2-8AA0-036AB97D4B89}" presName="desTx" presStyleLbl="fgAcc1" presStyleIdx="1" presStyleCnt="4">
        <dgm:presLayoutVars>
          <dgm:bulletEnabled val="1"/>
        </dgm:presLayoutVars>
      </dgm:prSet>
      <dgm:spPr/>
    </dgm:pt>
    <dgm:pt modelId="{083AD1A2-937C-4EB4-BD84-82ABA5D9B0C1}" type="pres">
      <dgm:prSet presAssocID="{BC164529-357D-41A0-AB07-98C3E28F425D}" presName="sibTrans" presStyleLbl="sibTrans2D1" presStyleIdx="1" presStyleCnt="3"/>
      <dgm:spPr/>
    </dgm:pt>
    <dgm:pt modelId="{F2AEF3F6-813A-41C2-9481-B05CBAD11392}" type="pres">
      <dgm:prSet presAssocID="{BC164529-357D-41A0-AB07-98C3E28F425D}" presName="connTx" presStyleLbl="sibTrans2D1" presStyleIdx="1" presStyleCnt="3"/>
      <dgm:spPr/>
    </dgm:pt>
    <dgm:pt modelId="{E274DA8F-3157-4CDE-A3C4-357A8B9BD652}" type="pres">
      <dgm:prSet presAssocID="{5930CDB7-2FBA-4A3A-95FC-8B869856597A}" presName="composite" presStyleCnt="0"/>
      <dgm:spPr/>
    </dgm:pt>
    <dgm:pt modelId="{32EAABDD-385C-4375-B031-B7C8AF52B341}" type="pres">
      <dgm:prSet presAssocID="{5930CDB7-2FBA-4A3A-95FC-8B869856597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38C19F-7249-41F2-A992-60B2347B4487}" type="pres">
      <dgm:prSet presAssocID="{5930CDB7-2FBA-4A3A-95FC-8B869856597A}" presName="parSh" presStyleLbl="node1" presStyleIdx="2" presStyleCnt="4"/>
      <dgm:spPr/>
    </dgm:pt>
    <dgm:pt modelId="{74C74854-E6B3-4A9A-BA23-5A8C76187C3E}" type="pres">
      <dgm:prSet presAssocID="{5930CDB7-2FBA-4A3A-95FC-8B869856597A}" presName="desTx" presStyleLbl="fgAcc1" presStyleIdx="2" presStyleCnt="4">
        <dgm:presLayoutVars>
          <dgm:bulletEnabled val="1"/>
        </dgm:presLayoutVars>
      </dgm:prSet>
      <dgm:spPr/>
    </dgm:pt>
    <dgm:pt modelId="{A96363E4-391E-4099-B074-79138957BE46}" type="pres">
      <dgm:prSet presAssocID="{ED711CF0-5927-466A-A44D-3AD968476599}" presName="sibTrans" presStyleLbl="sibTrans2D1" presStyleIdx="2" presStyleCnt="3"/>
      <dgm:spPr/>
    </dgm:pt>
    <dgm:pt modelId="{419B560F-46D0-4762-B611-025CC90B60EB}" type="pres">
      <dgm:prSet presAssocID="{ED711CF0-5927-466A-A44D-3AD968476599}" presName="connTx" presStyleLbl="sibTrans2D1" presStyleIdx="2" presStyleCnt="3"/>
      <dgm:spPr/>
    </dgm:pt>
    <dgm:pt modelId="{FF64BD28-519E-4A7C-BC73-BB919443A5E4}" type="pres">
      <dgm:prSet presAssocID="{D97BE2DB-A956-4424-AFC3-E99E2673C6CD}" presName="composite" presStyleCnt="0"/>
      <dgm:spPr/>
    </dgm:pt>
    <dgm:pt modelId="{8AEB6D62-C701-4AFA-AB68-2F9ACCB0BE08}" type="pres">
      <dgm:prSet presAssocID="{D97BE2DB-A956-4424-AFC3-E99E2673C6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CD8C3C-4A8B-47FD-8DA3-28116A54B157}" type="pres">
      <dgm:prSet presAssocID="{D97BE2DB-A956-4424-AFC3-E99E2673C6CD}" presName="parSh" presStyleLbl="node1" presStyleIdx="3" presStyleCnt="4"/>
      <dgm:spPr/>
    </dgm:pt>
    <dgm:pt modelId="{22247D95-E830-4CE0-B144-333530B54CBC}" type="pres">
      <dgm:prSet presAssocID="{D97BE2DB-A956-4424-AFC3-E99E2673C6CD}" presName="desTx" presStyleLbl="fgAcc1" presStyleIdx="3" presStyleCnt="4">
        <dgm:presLayoutVars>
          <dgm:bulletEnabled val="1"/>
        </dgm:presLayoutVars>
      </dgm:prSet>
      <dgm:spPr/>
    </dgm:pt>
  </dgm:ptLst>
  <dgm:cxnLst>
    <dgm:cxn modelId="{CB49AF1D-C784-4AA9-A6C6-E523DB4E1DBE}" srcId="{0AA21D0C-7C3D-4A61-912B-7FEA7D8D063B}" destId="{AA31FF0F-26F2-48E2-8AA0-036AB97D4B89}" srcOrd="1" destOrd="0" parTransId="{B0EA3814-2DFA-475E-B08D-DC5532E4F418}" sibTransId="{BC164529-357D-41A0-AB07-98C3E28F425D}"/>
    <dgm:cxn modelId="{E06A4E25-7F15-4AC0-8BB8-7464BE2BD57E}" type="presOf" srcId="{D97BE2DB-A956-4424-AFC3-E99E2673C6CD}" destId="{80CD8C3C-4A8B-47FD-8DA3-28116A54B157}" srcOrd="1" destOrd="0" presId="urn:microsoft.com/office/officeart/2005/8/layout/process3"/>
    <dgm:cxn modelId="{1AC2012C-1C37-46DC-8B19-E4195A1053FE}" type="presOf" srcId="{5930CDB7-2FBA-4A3A-95FC-8B869856597A}" destId="{32EAABDD-385C-4375-B031-B7C8AF52B341}" srcOrd="0" destOrd="0" presId="urn:microsoft.com/office/officeart/2005/8/layout/process3"/>
    <dgm:cxn modelId="{2A0E6133-92CA-4225-89F4-56AA3CE267FA}" type="presOf" srcId="{ED711CF0-5927-466A-A44D-3AD968476599}" destId="{419B560F-46D0-4762-B611-025CC90B60EB}" srcOrd="1" destOrd="0" presId="urn:microsoft.com/office/officeart/2005/8/layout/process3"/>
    <dgm:cxn modelId="{51788735-35D8-466B-B3FB-0BDD5690E4E7}" type="presOf" srcId="{3CA8FD10-9150-4E68-82B2-E962FE983D9C}" destId="{B6F15569-36E5-4217-904B-21C6FEAE0960}" srcOrd="1" destOrd="0" presId="urn:microsoft.com/office/officeart/2005/8/layout/process3"/>
    <dgm:cxn modelId="{F90F873A-1424-424C-9168-5D0382BAE62F}" type="presOf" srcId="{AA31FF0F-26F2-48E2-8AA0-036AB97D4B89}" destId="{1C5355B4-3A4F-4082-AC02-FB3B96CDC472}" srcOrd="1" destOrd="0" presId="urn:microsoft.com/office/officeart/2005/8/layout/process3"/>
    <dgm:cxn modelId="{B74B2D60-3854-484C-BA21-36C3B22F548C}" srcId="{0AA21D0C-7C3D-4A61-912B-7FEA7D8D063B}" destId="{5930CDB7-2FBA-4A3A-95FC-8B869856597A}" srcOrd="2" destOrd="0" parTransId="{087B4CAA-9D5C-47A1-8459-4668C853D211}" sibTransId="{ED711CF0-5927-466A-A44D-3AD968476599}"/>
    <dgm:cxn modelId="{D4D4B570-1A17-48EA-BE41-599B0F5C1C08}" srcId="{0AA21D0C-7C3D-4A61-912B-7FEA7D8D063B}" destId="{D97BE2DB-A956-4424-AFC3-E99E2673C6CD}" srcOrd="3" destOrd="0" parTransId="{D6B2FA7E-6EF2-441C-8676-89EFD7AC515C}" sibTransId="{287430DC-EE4A-4389-91FE-C02020DAD44A}"/>
    <dgm:cxn modelId="{95D77857-4359-4185-8774-2430F620EE93}" srcId="{D97BE2DB-A956-4424-AFC3-E99E2673C6CD}" destId="{1B62CDF5-2EDF-482F-876B-DC205EA46BD7}" srcOrd="0" destOrd="0" parTransId="{A1DDA1BB-2475-4B4E-AB73-8E5545B09246}" sibTransId="{4EFAB5CF-9B9B-412B-80C8-A7EDD68C9F06}"/>
    <dgm:cxn modelId="{FCB1168B-F54E-4951-A1DB-0E382535B60A}" type="presOf" srcId="{7E64A6B6-C0F2-4149-922F-BE1434F6BA49}" destId="{BDDB66B7-FB0E-4DF9-92BF-9EA7DF93E6A2}" srcOrd="0" destOrd="0" presId="urn:microsoft.com/office/officeart/2005/8/layout/process3"/>
    <dgm:cxn modelId="{556F078E-9F38-40C8-B727-954BF46FE432}" type="presOf" srcId="{D97BE2DB-A956-4424-AFC3-E99E2673C6CD}" destId="{8AEB6D62-C701-4AFA-AB68-2F9ACCB0BE08}" srcOrd="0" destOrd="0" presId="urn:microsoft.com/office/officeart/2005/8/layout/process3"/>
    <dgm:cxn modelId="{D382698E-ADC1-4A51-9754-EB256BBF4D77}" type="presOf" srcId="{6540105A-30A6-4429-A13A-D995935A76AD}" destId="{B07A46A1-4F7B-4829-8AB1-DF96349D2FDD}" srcOrd="0" destOrd="0" presId="urn:microsoft.com/office/officeart/2005/8/layout/process3"/>
    <dgm:cxn modelId="{347A8993-CD28-40EB-AAC4-8BFC74E0646F}" type="presOf" srcId="{BC164529-357D-41A0-AB07-98C3E28F425D}" destId="{F2AEF3F6-813A-41C2-9481-B05CBAD11392}" srcOrd="1" destOrd="0" presId="urn:microsoft.com/office/officeart/2005/8/layout/process3"/>
    <dgm:cxn modelId="{E21366B1-8282-41A4-BA61-7CDB20E832B3}" type="presOf" srcId="{ED711CF0-5927-466A-A44D-3AD968476599}" destId="{A96363E4-391E-4099-B074-79138957BE46}" srcOrd="0" destOrd="0" presId="urn:microsoft.com/office/officeart/2005/8/layout/process3"/>
    <dgm:cxn modelId="{AE600DB2-6C1F-426A-90E8-0929470E2A5B}" type="presOf" srcId="{0AA21D0C-7C3D-4A61-912B-7FEA7D8D063B}" destId="{91E8F495-1B22-49ED-9B5B-09FF55C1AC98}" srcOrd="0" destOrd="0" presId="urn:microsoft.com/office/officeart/2005/8/layout/process3"/>
    <dgm:cxn modelId="{0621DAB2-504F-440F-AC53-349765B2F79C}" srcId="{0AA21D0C-7C3D-4A61-912B-7FEA7D8D063B}" destId="{3CA8FD10-9150-4E68-82B2-E962FE983D9C}" srcOrd="0" destOrd="0" parTransId="{3B5E5837-EBAB-48DD-8116-C4915FA83661}" sibTransId="{7E64A6B6-C0F2-4149-922F-BE1434F6BA49}"/>
    <dgm:cxn modelId="{274C87B9-96E2-458D-A1FD-8F9243DA7584}" type="presOf" srcId="{1B62CDF5-2EDF-482F-876B-DC205EA46BD7}" destId="{22247D95-E830-4CE0-B144-333530B54CBC}" srcOrd="0" destOrd="0" presId="urn:microsoft.com/office/officeart/2005/8/layout/process3"/>
    <dgm:cxn modelId="{FFE9D1C6-7EE1-4C1D-A916-B3BB1F59C01B}" type="presOf" srcId="{BC164529-357D-41A0-AB07-98C3E28F425D}" destId="{083AD1A2-937C-4EB4-BD84-82ABA5D9B0C1}" srcOrd="0" destOrd="0" presId="urn:microsoft.com/office/officeart/2005/8/layout/process3"/>
    <dgm:cxn modelId="{A01CEFCB-0124-4C49-8B0D-3EF20952C57D}" srcId="{3CA8FD10-9150-4E68-82B2-E962FE983D9C}" destId="{D480CCF4-A448-4EDE-8E7B-572AA9AC3A7E}" srcOrd="0" destOrd="0" parTransId="{5756B9B9-28A5-4494-9BE9-9816A6A16AD8}" sibTransId="{EFA8B85E-5249-412F-B6CF-11B76B23F03F}"/>
    <dgm:cxn modelId="{C8EF99CD-BF7B-448F-856F-F736A77EFC62}" type="presOf" srcId="{18AF2CA2-AD4A-4740-AF0C-DE1580FFB061}" destId="{74C74854-E6B3-4A9A-BA23-5A8C76187C3E}" srcOrd="0" destOrd="0" presId="urn:microsoft.com/office/officeart/2005/8/layout/process3"/>
    <dgm:cxn modelId="{B39E3BD4-86EF-4F31-859F-63C01DBEA370}" type="presOf" srcId="{AA31FF0F-26F2-48E2-8AA0-036AB97D4B89}" destId="{F5147DE7-E431-492C-8C6B-BF69A4B18018}" srcOrd="0" destOrd="0" presId="urn:microsoft.com/office/officeart/2005/8/layout/process3"/>
    <dgm:cxn modelId="{994B1AD9-672E-494E-AFE1-8F78070E2128}" type="presOf" srcId="{7E64A6B6-C0F2-4149-922F-BE1434F6BA49}" destId="{4DEB7B0A-9C64-404C-9F55-217296E4A0FC}" srcOrd="1" destOrd="0" presId="urn:microsoft.com/office/officeart/2005/8/layout/process3"/>
    <dgm:cxn modelId="{E3A528DC-1701-4124-B3C4-80FD3CE27E16}" srcId="{5930CDB7-2FBA-4A3A-95FC-8B869856597A}" destId="{18AF2CA2-AD4A-4740-AF0C-DE1580FFB061}" srcOrd="0" destOrd="0" parTransId="{80DD9010-0781-491D-AE9D-E5165A1C8655}" sibTransId="{2DE122DF-C334-4B75-8988-6FE7BD843558}"/>
    <dgm:cxn modelId="{765111DE-3E95-49DB-89AE-7270A4A51C9C}" type="presOf" srcId="{D480CCF4-A448-4EDE-8E7B-572AA9AC3A7E}" destId="{FF680A09-32A8-4879-BFED-64E0E95EAF52}" srcOrd="0" destOrd="0" presId="urn:microsoft.com/office/officeart/2005/8/layout/process3"/>
    <dgm:cxn modelId="{B0F0BAE2-E9DE-4C7F-9D88-CCDAB29DA543}" srcId="{AA31FF0F-26F2-48E2-8AA0-036AB97D4B89}" destId="{6540105A-30A6-4429-A13A-D995935A76AD}" srcOrd="0" destOrd="0" parTransId="{604876A9-545F-48BB-9CB4-3B98623646EF}" sibTransId="{98E2BBAF-0398-4454-957A-CD2B274B8FD9}"/>
    <dgm:cxn modelId="{5E5CD4F1-40B1-4CE7-8C39-23E1DCC425FA}" type="presOf" srcId="{5930CDB7-2FBA-4A3A-95FC-8B869856597A}" destId="{3938C19F-7249-41F2-A992-60B2347B4487}" srcOrd="1" destOrd="0" presId="urn:microsoft.com/office/officeart/2005/8/layout/process3"/>
    <dgm:cxn modelId="{8E3AE2F7-E84D-4102-9418-F2150EA7E3B7}" type="presOf" srcId="{3CA8FD10-9150-4E68-82B2-E962FE983D9C}" destId="{EF39A68D-7A50-4C0C-A546-62CEF2357AF5}" srcOrd="0" destOrd="0" presId="urn:microsoft.com/office/officeart/2005/8/layout/process3"/>
    <dgm:cxn modelId="{5E21A39A-4AB2-448F-80C8-25C2EEB71529}" type="presParOf" srcId="{91E8F495-1B22-49ED-9B5B-09FF55C1AC98}" destId="{5B9393C5-2AFB-4D04-974F-96501422A955}" srcOrd="0" destOrd="0" presId="urn:microsoft.com/office/officeart/2005/8/layout/process3"/>
    <dgm:cxn modelId="{7867C4EB-2DCB-49C7-88A8-2B808BB256E7}" type="presParOf" srcId="{5B9393C5-2AFB-4D04-974F-96501422A955}" destId="{EF39A68D-7A50-4C0C-A546-62CEF2357AF5}" srcOrd="0" destOrd="0" presId="urn:microsoft.com/office/officeart/2005/8/layout/process3"/>
    <dgm:cxn modelId="{6E10A759-6B84-4D35-AEB7-661FB909479D}" type="presParOf" srcId="{5B9393C5-2AFB-4D04-974F-96501422A955}" destId="{B6F15569-36E5-4217-904B-21C6FEAE0960}" srcOrd="1" destOrd="0" presId="urn:microsoft.com/office/officeart/2005/8/layout/process3"/>
    <dgm:cxn modelId="{301C558A-D64F-44DD-8CE0-5DF7F47D908D}" type="presParOf" srcId="{5B9393C5-2AFB-4D04-974F-96501422A955}" destId="{FF680A09-32A8-4879-BFED-64E0E95EAF52}" srcOrd="2" destOrd="0" presId="urn:microsoft.com/office/officeart/2005/8/layout/process3"/>
    <dgm:cxn modelId="{05D15D98-EA6A-41E0-AAF6-788FDCB226A7}" type="presParOf" srcId="{91E8F495-1B22-49ED-9B5B-09FF55C1AC98}" destId="{BDDB66B7-FB0E-4DF9-92BF-9EA7DF93E6A2}" srcOrd="1" destOrd="0" presId="urn:microsoft.com/office/officeart/2005/8/layout/process3"/>
    <dgm:cxn modelId="{08CA175F-1A06-4B13-9AFB-8A4698CF4BC8}" type="presParOf" srcId="{BDDB66B7-FB0E-4DF9-92BF-9EA7DF93E6A2}" destId="{4DEB7B0A-9C64-404C-9F55-217296E4A0FC}" srcOrd="0" destOrd="0" presId="urn:microsoft.com/office/officeart/2005/8/layout/process3"/>
    <dgm:cxn modelId="{3A563ECC-2AEE-47B9-8454-B25D2DC70EFC}" type="presParOf" srcId="{91E8F495-1B22-49ED-9B5B-09FF55C1AC98}" destId="{83C583F9-3771-40A8-A5D0-ABDCABA7AEB8}" srcOrd="2" destOrd="0" presId="urn:microsoft.com/office/officeart/2005/8/layout/process3"/>
    <dgm:cxn modelId="{AC6040B1-0044-4C0C-B7ED-EAD3CE56906E}" type="presParOf" srcId="{83C583F9-3771-40A8-A5D0-ABDCABA7AEB8}" destId="{F5147DE7-E431-492C-8C6B-BF69A4B18018}" srcOrd="0" destOrd="0" presId="urn:microsoft.com/office/officeart/2005/8/layout/process3"/>
    <dgm:cxn modelId="{19050EF3-599C-4887-A1CB-64AF097E20F3}" type="presParOf" srcId="{83C583F9-3771-40A8-A5D0-ABDCABA7AEB8}" destId="{1C5355B4-3A4F-4082-AC02-FB3B96CDC472}" srcOrd="1" destOrd="0" presId="urn:microsoft.com/office/officeart/2005/8/layout/process3"/>
    <dgm:cxn modelId="{E1D64F8D-CE85-4500-8E80-AD11350400B5}" type="presParOf" srcId="{83C583F9-3771-40A8-A5D0-ABDCABA7AEB8}" destId="{B07A46A1-4F7B-4829-8AB1-DF96349D2FDD}" srcOrd="2" destOrd="0" presId="urn:microsoft.com/office/officeart/2005/8/layout/process3"/>
    <dgm:cxn modelId="{3A06615B-E504-4D8D-B3B6-C67A138476B2}" type="presParOf" srcId="{91E8F495-1B22-49ED-9B5B-09FF55C1AC98}" destId="{083AD1A2-937C-4EB4-BD84-82ABA5D9B0C1}" srcOrd="3" destOrd="0" presId="urn:microsoft.com/office/officeart/2005/8/layout/process3"/>
    <dgm:cxn modelId="{C05A1EDB-82D9-404E-80E6-840723C9F5A3}" type="presParOf" srcId="{083AD1A2-937C-4EB4-BD84-82ABA5D9B0C1}" destId="{F2AEF3F6-813A-41C2-9481-B05CBAD11392}" srcOrd="0" destOrd="0" presId="urn:microsoft.com/office/officeart/2005/8/layout/process3"/>
    <dgm:cxn modelId="{3CD33F08-8409-414D-A5C2-53724CC55D80}" type="presParOf" srcId="{91E8F495-1B22-49ED-9B5B-09FF55C1AC98}" destId="{E274DA8F-3157-4CDE-A3C4-357A8B9BD652}" srcOrd="4" destOrd="0" presId="urn:microsoft.com/office/officeart/2005/8/layout/process3"/>
    <dgm:cxn modelId="{235A48CC-DB53-4C11-A615-D1D824F2E13E}" type="presParOf" srcId="{E274DA8F-3157-4CDE-A3C4-357A8B9BD652}" destId="{32EAABDD-385C-4375-B031-B7C8AF52B341}" srcOrd="0" destOrd="0" presId="urn:microsoft.com/office/officeart/2005/8/layout/process3"/>
    <dgm:cxn modelId="{08963934-C719-4129-9E76-93680B4B6F46}" type="presParOf" srcId="{E274DA8F-3157-4CDE-A3C4-357A8B9BD652}" destId="{3938C19F-7249-41F2-A992-60B2347B4487}" srcOrd="1" destOrd="0" presId="urn:microsoft.com/office/officeart/2005/8/layout/process3"/>
    <dgm:cxn modelId="{FC752693-5D3D-4A80-BB6C-B058FB44C5FD}" type="presParOf" srcId="{E274DA8F-3157-4CDE-A3C4-357A8B9BD652}" destId="{74C74854-E6B3-4A9A-BA23-5A8C76187C3E}" srcOrd="2" destOrd="0" presId="urn:microsoft.com/office/officeart/2005/8/layout/process3"/>
    <dgm:cxn modelId="{F87DE302-BB13-4877-8C98-1C044FCA2EFE}" type="presParOf" srcId="{91E8F495-1B22-49ED-9B5B-09FF55C1AC98}" destId="{A96363E4-391E-4099-B074-79138957BE46}" srcOrd="5" destOrd="0" presId="urn:microsoft.com/office/officeart/2005/8/layout/process3"/>
    <dgm:cxn modelId="{D7FE7B6C-61C0-469E-BE2B-F68F7F876C25}" type="presParOf" srcId="{A96363E4-391E-4099-B074-79138957BE46}" destId="{419B560F-46D0-4762-B611-025CC90B60EB}" srcOrd="0" destOrd="0" presId="urn:microsoft.com/office/officeart/2005/8/layout/process3"/>
    <dgm:cxn modelId="{FDAA16E9-F3CF-4A80-BCFF-A1DC905508E2}" type="presParOf" srcId="{91E8F495-1B22-49ED-9B5B-09FF55C1AC98}" destId="{FF64BD28-519E-4A7C-BC73-BB919443A5E4}" srcOrd="6" destOrd="0" presId="urn:microsoft.com/office/officeart/2005/8/layout/process3"/>
    <dgm:cxn modelId="{4F63E90A-4381-4B79-B140-FAE79972C9FE}" type="presParOf" srcId="{FF64BD28-519E-4A7C-BC73-BB919443A5E4}" destId="{8AEB6D62-C701-4AFA-AB68-2F9ACCB0BE08}" srcOrd="0" destOrd="0" presId="urn:microsoft.com/office/officeart/2005/8/layout/process3"/>
    <dgm:cxn modelId="{195E7268-CC45-4410-8077-8A03092DAD7A}" type="presParOf" srcId="{FF64BD28-519E-4A7C-BC73-BB919443A5E4}" destId="{80CD8C3C-4A8B-47FD-8DA3-28116A54B157}" srcOrd="1" destOrd="0" presId="urn:microsoft.com/office/officeart/2005/8/layout/process3"/>
    <dgm:cxn modelId="{5B1C1401-113E-4ED2-B1E6-52883EE47329}" type="presParOf" srcId="{FF64BD28-519E-4A7C-BC73-BB919443A5E4}" destId="{22247D95-E830-4CE0-B144-333530B54CB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4F3FC9-050D-4BE9-B292-A4804BDD00A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4E6F31-45F5-4C86-8ED9-96B0D67501A0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Резюме</a:t>
          </a:r>
        </a:p>
      </dgm:t>
    </dgm:pt>
    <dgm:pt modelId="{6A774C29-1D8A-4B0E-8C0E-9B0432315725}" type="parTrans" cxnId="{CD81A3DD-5D48-4C7B-9BBA-42D3A9C3839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EEFFDA1-F76B-4515-B00D-0BCF0D8CAA4A}" type="sibTrans" cxnId="{CD81A3DD-5D48-4C7B-9BBA-42D3A9C3839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0495B40-465B-44F5-A527-AC7350647EBD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Итак, мы обсудили…; основная ваша цель…</a:t>
          </a:r>
        </a:p>
      </dgm:t>
    </dgm:pt>
    <dgm:pt modelId="{A5F6DD70-4D7E-43D0-BB20-E99F44AAAC39}" type="parTrans" cxnId="{A5210F11-D9DF-41D2-9F86-D5520BC866E2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F17A59E-E14F-47E3-B1B3-4BC2D979EB5B}" type="sibTrans" cxnId="{A5210F11-D9DF-41D2-9F86-D5520BC866E2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249B67-4C79-485C-B149-8348D5098B8B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Выделение ресурса/достижения</a:t>
          </a:r>
        </a:p>
      </dgm:t>
    </dgm:pt>
    <dgm:pt modelId="{CCC920FC-C814-4D15-A4D7-0C7C1D41386E}" type="parTrans" cxnId="{5AD7ADF7-4DFF-449D-984A-94D693610830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9ADE26-261D-4AB2-8619-D0EB80243557}" type="sibTrans" cxnId="{5AD7ADF7-4DFF-449D-984A-94D693610830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8900480-7B76-4A3D-B58B-30DFC33A9436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Вы уже сделали/умеете…</a:t>
          </a:r>
        </a:p>
      </dgm:t>
    </dgm:pt>
    <dgm:pt modelId="{9620C841-F235-4DE9-BA4B-A76C2FD3BF9A}" type="parTrans" cxnId="{BC62F721-2152-4E1C-8FC1-53DEBBF9880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447691C-8265-4A60-B9B5-7F375E79CF7F}" type="sibTrans" cxnId="{BC62F721-2152-4E1C-8FC1-53DEBBF9880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AE63629-3AD5-47D5-8A27-1E7BF64B524C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Конкретный следующий шаг</a:t>
          </a:r>
        </a:p>
      </dgm:t>
    </dgm:pt>
    <dgm:pt modelId="{491C2FB0-C2A5-4AF5-99CC-C4252C8AF93B}" type="parTrans" cxnId="{C3C01D2E-0773-4830-894D-07A47770FBC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33769E7-A39B-4586-AF02-D58B961C5E98}" type="sibTrans" cxnId="{C3C01D2E-0773-4830-894D-07A47770FBC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091ECF9-B8F8-4891-88DE-7FF10C5A1F02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Первое, что можно сделать сейчас – это…</a:t>
          </a:r>
        </a:p>
      </dgm:t>
    </dgm:pt>
    <dgm:pt modelId="{11E04C07-16B4-4F22-B628-E5A5AFECD0FD}" type="parTrans" cxnId="{732DFDAF-3F09-4CCF-B87E-90D34A0AFB42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701BAFD-FC16-4BEC-ADF7-07A22EFD13F9}" type="sibTrans" cxnId="{732DFDAF-3F09-4CCF-B87E-90D34A0AFB42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FF5279A-5540-4104-AAAA-AE6D61BAC253}">
      <dgm:prSet phldrT="[Текст]"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Проверка удовлетворённости/</a:t>
          </a:r>
          <a:b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обратная связь</a:t>
          </a:r>
        </a:p>
      </dgm:t>
    </dgm:pt>
    <dgm:pt modelId="{EC96015B-EF62-4C67-9089-A37514E5487D}" type="parTrans" cxnId="{FF7A7046-65E7-4FDB-96C6-35518A0DA9E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A20606E-DB5C-4649-8D8A-6663E8C58093}" type="sibTrans" cxnId="{FF7A7046-65E7-4FDB-96C6-35518A0DA9E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5FE780-00D1-4348-B46C-E2E057E658F2}">
      <dgm:prSet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Насколько для вас был полезен этот разговор? Чего не хватило?</a:t>
          </a:r>
        </a:p>
      </dgm:t>
    </dgm:pt>
    <dgm:pt modelId="{0D083867-384C-4A2A-A16B-615F6B631D16}" type="parTrans" cxnId="{591C30DD-FBC3-4C11-837F-D17524544F28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DD14213-4623-4AD7-AC36-2DCD0404FC51}" type="sibTrans" cxnId="{591C30DD-FBC3-4C11-837F-D17524544F28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CF4C254-EAB7-4B1B-9F2A-12BE68D95B7D}">
      <dgm:prSet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Какой метафорой вы могли бы описать нашу работу?</a:t>
          </a:r>
        </a:p>
      </dgm:t>
    </dgm:pt>
    <dgm:pt modelId="{A37A148C-87CF-4B17-AD52-9EE92CCA7ED6}" type="parTrans" cxnId="{D4012ACB-D668-459E-A3D6-9B0454E00E0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E3AFD92-4B22-41D5-83D2-88386EB91E31}" type="sibTrans" cxnId="{D4012ACB-D668-459E-A3D6-9B0454E00E0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A61CB37-0340-431A-9E38-FC2B476F4750}">
      <dgm:prSet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Прощание и приглашение</a:t>
          </a:r>
        </a:p>
      </dgm:t>
    </dgm:pt>
    <dgm:pt modelId="{3E14D700-8AC9-4536-8F45-0A2C8D2D7A1A}" type="parTrans" cxnId="{48B2E82C-7803-4B15-BD98-A0418CC678BA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C9C39B0-FA0A-4294-8780-1129A19B23D8}" type="sibTrans" cxnId="{48B2E82C-7803-4B15-BD98-A0418CC678BA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0481F6-1BCE-45D5-8D20-0191CCF728C6}">
      <dgm:prSet custT="1"/>
      <dgm:spPr/>
      <dgm:t>
        <a:bodyPr/>
        <a:lstStyle/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Вы можете обратиться снова, если возникнет необходимость. Берегите себя.</a:t>
          </a:r>
        </a:p>
      </dgm:t>
    </dgm:pt>
    <dgm:pt modelId="{40C3EB5C-C19D-42F9-B6EF-8423C2740E27}" type="parTrans" cxnId="{4CDE0515-C50F-4DD2-A47D-9F5EE47D7376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E7F204F-D92D-4EEE-84D9-4C3AC8EDC814}" type="sibTrans" cxnId="{4CDE0515-C50F-4DD2-A47D-9F5EE47D7376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9E075A3-05BC-43CC-B2C8-E629097D022B}" type="pres">
      <dgm:prSet presAssocID="{944F3FC9-050D-4BE9-B292-A4804BDD00AA}" presName="Name0" presStyleCnt="0">
        <dgm:presLayoutVars>
          <dgm:dir/>
          <dgm:animLvl val="lvl"/>
          <dgm:resizeHandles val="exact"/>
        </dgm:presLayoutVars>
      </dgm:prSet>
      <dgm:spPr/>
    </dgm:pt>
    <dgm:pt modelId="{D1FD9C2B-2893-43A2-9942-1B0076F3704B}" type="pres">
      <dgm:prSet presAssocID="{674E6F31-45F5-4C86-8ED9-96B0D67501A0}" presName="composite" presStyleCnt="0"/>
      <dgm:spPr/>
    </dgm:pt>
    <dgm:pt modelId="{573F0603-E6A1-46DB-91E0-201D9AD89AEE}" type="pres">
      <dgm:prSet presAssocID="{674E6F31-45F5-4C86-8ED9-96B0D67501A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AEFEB17-8559-4066-B6C2-6A681E863FD0}" type="pres">
      <dgm:prSet presAssocID="{674E6F31-45F5-4C86-8ED9-96B0D67501A0}" presName="desTx" presStyleLbl="alignAccFollowNode1" presStyleIdx="0" presStyleCnt="5">
        <dgm:presLayoutVars>
          <dgm:bulletEnabled val="1"/>
        </dgm:presLayoutVars>
      </dgm:prSet>
      <dgm:spPr/>
    </dgm:pt>
    <dgm:pt modelId="{1EE6AF2B-B9E5-4B49-8063-C8732905362C}" type="pres">
      <dgm:prSet presAssocID="{AEEFFDA1-F76B-4515-B00D-0BCF0D8CAA4A}" presName="space" presStyleCnt="0"/>
      <dgm:spPr/>
    </dgm:pt>
    <dgm:pt modelId="{7F120679-8DB3-417B-9DC8-7A348D42127D}" type="pres">
      <dgm:prSet presAssocID="{D6249B67-4C79-485C-B149-8348D5098B8B}" presName="composite" presStyleCnt="0"/>
      <dgm:spPr/>
    </dgm:pt>
    <dgm:pt modelId="{ADACAF90-6E2C-46B4-8A2A-68409F1C1F6B}" type="pres">
      <dgm:prSet presAssocID="{D6249B67-4C79-485C-B149-8348D5098B8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48E71DF-D4CF-4980-9BE1-3D427CC88C20}" type="pres">
      <dgm:prSet presAssocID="{D6249B67-4C79-485C-B149-8348D5098B8B}" presName="desTx" presStyleLbl="alignAccFollowNode1" presStyleIdx="1" presStyleCnt="5">
        <dgm:presLayoutVars>
          <dgm:bulletEnabled val="1"/>
        </dgm:presLayoutVars>
      </dgm:prSet>
      <dgm:spPr/>
    </dgm:pt>
    <dgm:pt modelId="{BF389F07-EB91-40E0-BCAA-7A9741601112}" type="pres">
      <dgm:prSet presAssocID="{AB9ADE26-261D-4AB2-8619-D0EB80243557}" presName="space" presStyleCnt="0"/>
      <dgm:spPr/>
    </dgm:pt>
    <dgm:pt modelId="{625C40BA-6168-4D28-B264-F6D5A03203EE}" type="pres">
      <dgm:prSet presAssocID="{AAE63629-3AD5-47D5-8A27-1E7BF64B524C}" presName="composite" presStyleCnt="0"/>
      <dgm:spPr/>
    </dgm:pt>
    <dgm:pt modelId="{4F6D3256-A476-412B-AED8-7D8B281CF9A9}" type="pres">
      <dgm:prSet presAssocID="{AAE63629-3AD5-47D5-8A27-1E7BF64B524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4C07823-3B2B-4C4A-AF91-E61CCCB74B29}" type="pres">
      <dgm:prSet presAssocID="{AAE63629-3AD5-47D5-8A27-1E7BF64B524C}" presName="desTx" presStyleLbl="alignAccFollowNode1" presStyleIdx="2" presStyleCnt="5">
        <dgm:presLayoutVars>
          <dgm:bulletEnabled val="1"/>
        </dgm:presLayoutVars>
      </dgm:prSet>
      <dgm:spPr/>
    </dgm:pt>
    <dgm:pt modelId="{E43EA42E-D9CC-46D3-8DB3-C963DFA464E8}" type="pres">
      <dgm:prSet presAssocID="{533769E7-A39B-4586-AF02-D58B961C5E98}" presName="space" presStyleCnt="0"/>
      <dgm:spPr/>
    </dgm:pt>
    <dgm:pt modelId="{09DD6083-7B73-4675-96F9-115D2D5DF831}" type="pres">
      <dgm:prSet presAssocID="{4FF5279A-5540-4104-AAAA-AE6D61BAC253}" presName="composite" presStyleCnt="0"/>
      <dgm:spPr/>
    </dgm:pt>
    <dgm:pt modelId="{236FD42B-EDDD-4516-87B4-0FBF1298A758}" type="pres">
      <dgm:prSet presAssocID="{4FF5279A-5540-4104-AAAA-AE6D61BAC25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081D1FD-29C5-4FE2-A134-9693B156EC25}" type="pres">
      <dgm:prSet presAssocID="{4FF5279A-5540-4104-AAAA-AE6D61BAC253}" presName="desTx" presStyleLbl="alignAccFollowNode1" presStyleIdx="3" presStyleCnt="5" custLinFactNeighborX="460" custLinFactNeighborY="-335">
        <dgm:presLayoutVars>
          <dgm:bulletEnabled val="1"/>
        </dgm:presLayoutVars>
      </dgm:prSet>
      <dgm:spPr/>
    </dgm:pt>
    <dgm:pt modelId="{965834BB-CD71-4A24-A945-38AE549B7A41}" type="pres">
      <dgm:prSet presAssocID="{4A20606E-DB5C-4649-8D8A-6663E8C58093}" presName="space" presStyleCnt="0"/>
      <dgm:spPr/>
    </dgm:pt>
    <dgm:pt modelId="{A196003F-8CE0-40D6-9EBA-3EB0A53309E4}" type="pres">
      <dgm:prSet presAssocID="{6A61CB37-0340-431A-9E38-FC2B476F4750}" presName="composite" presStyleCnt="0"/>
      <dgm:spPr/>
    </dgm:pt>
    <dgm:pt modelId="{5A50228C-5FA1-4042-8655-E68B285CE54D}" type="pres">
      <dgm:prSet presAssocID="{6A61CB37-0340-431A-9E38-FC2B476F475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2F1A0B4-393E-4C1E-AE5E-734C8DED5E8E}" type="pres">
      <dgm:prSet presAssocID="{6A61CB37-0340-431A-9E38-FC2B476F475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5210F11-D9DF-41D2-9F86-D5520BC866E2}" srcId="{674E6F31-45F5-4C86-8ED9-96B0D67501A0}" destId="{B0495B40-465B-44F5-A527-AC7350647EBD}" srcOrd="0" destOrd="0" parTransId="{A5F6DD70-4D7E-43D0-BB20-E99F44AAAC39}" sibTransId="{DF17A59E-E14F-47E3-B1B3-4BC2D979EB5B}"/>
    <dgm:cxn modelId="{4CDE0515-C50F-4DD2-A47D-9F5EE47D7376}" srcId="{6A61CB37-0340-431A-9E38-FC2B476F4750}" destId="{1C0481F6-1BCE-45D5-8D20-0191CCF728C6}" srcOrd="0" destOrd="0" parTransId="{40C3EB5C-C19D-42F9-B6EF-8423C2740E27}" sibTransId="{FE7F204F-D92D-4EEE-84D9-4C3AC8EDC814}"/>
    <dgm:cxn modelId="{BC62F721-2152-4E1C-8FC1-53DEBBF98801}" srcId="{D6249B67-4C79-485C-B149-8348D5098B8B}" destId="{78900480-7B76-4A3D-B58B-30DFC33A9436}" srcOrd="0" destOrd="0" parTransId="{9620C841-F235-4DE9-BA4B-A76C2FD3BF9A}" sibTransId="{3447691C-8265-4A60-B9B5-7F375E79CF7F}"/>
    <dgm:cxn modelId="{48B2E82C-7803-4B15-BD98-A0418CC678BA}" srcId="{944F3FC9-050D-4BE9-B292-A4804BDD00AA}" destId="{6A61CB37-0340-431A-9E38-FC2B476F4750}" srcOrd="4" destOrd="0" parTransId="{3E14D700-8AC9-4536-8F45-0A2C8D2D7A1A}" sibTransId="{DC9C39B0-FA0A-4294-8780-1129A19B23D8}"/>
    <dgm:cxn modelId="{C3C01D2E-0773-4830-894D-07A47770FBCF}" srcId="{944F3FC9-050D-4BE9-B292-A4804BDD00AA}" destId="{AAE63629-3AD5-47D5-8A27-1E7BF64B524C}" srcOrd="2" destOrd="0" parTransId="{491C2FB0-C2A5-4AF5-99CC-C4252C8AF93B}" sibTransId="{533769E7-A39B-4586-AF02-D58B961C5E98}"/>
    <dgm:cxn modelId="{35BAF55D-2D51-431D-ACFD-1C07D231248C}" type="presOf" srcId="{8CF4C254-EAB7-4B1B-9F2A-12BE68D95B7D}" destId="{1081D1FD-29C5-4FE2-A134-9693B156EC25}" srcOrd="0" destOrd="1" presId="urn:microsoft.com/office/officeart/2005/8/layout/hList1"/>
    <dgm:cxn modelId="{271F4345-EC9A-4191-AF8A-5340764ED2ED}" type="presOf" srcId="{4FF5279A-5540-4104-AAAA-AE6D61BAC253}" destId="{236FD42B-EDDD-4516-87B4-0FBF1298A758}" srcOrd="0" destOrd="0" presId="urn:microsoft.com/office/officeart/2005/8/layout/hList1"/>
    <dgm:cxn modelId="{FF7A7046-65E7-4FDB-96C6-35518A0DA9E1}" srcId="{944F3FC9-050D-4BE9-B292-A4804BDD00AA}" destId="{4FF5279A-5540-4104-AAAA-AE6D61BAC253}" srcOrd="3" destOrd="0" parTransId="{EC96015B-EF62-4C67-9089-A37514E5487D}" sibTransId="{4A20606E-DB5C-4649-8D8A-6663E8C58093}"/>
    <dgm:cxn modelId="{B47D8652-77A2-4271-983A-99C79C7AC367}" type="presOf" srcId="{375FE780-00D1-4348-B46C-E2E057E658F2}" destId="{1081D1FD-29C5-4FE2-A134-9693B156EC25}" srcOrd="0" destOrd="0" presId="urn:microsoft.com/office/officeart/2005/8/layout/hList1"/>
    <dgm:cxn modelId="{EB7E0254-2283-4C9F-8CF0-F49AAF90DEC7}" type="presOf" srcId="{1C0481F6-1BCE-45D5-8D20-0191CCF728C6}" destId="{52F1A0B4-393E-4C1E-AE5E-734C8DED5E8E}" srcOrd="0" destOrd="0" presId="urn:microsoft.com/office/officeart/2005/8/layout/hList1"/>
    <dgm:cxn modelId="{A6607875-473C-485A-8E51-ECF835D6D53D}" type="presOf" srcId="{944F3FC9-050D-4BE9-B292-A4804BDD00AA}" destId="{D9E075A3-05BC-43CC-B2C8-E629097D022B}" srcOrd="0" destOrd="0" presId="urn:microsoft.com/office/officeart/2005/8/layout/hList1"/>
    <dgm:cxn modelId="{151E207B-BD24-49F1-BDD7-4CB0996C12A2}" type="presOf" srcId="{78900480-7B76-4A3D-B58B-30DFC33A9436}" destId="{E48E71DF-D4CF-4980-9BE1-3D427CC88C20}" srcOrd="0" destOrd="0" presId="urn:microsoft.com/office/officeart/2005/8/layout/hList1"/>
    <dgm:cxn modelId="{EC0B8D86-A946-456A-8259-67EA9E19B7FF}" type="presOf" srcId="{D6249B67-4C79-485C-B149-8348D5098B8B}" destId="{ADACAF90-6E2C-46B4-8A2A-68409F1C1F6B}" srcOrd="0" destOrd="0" presId="urn:microsoft.com/office/officeart/2005/8/layout/hList1"/>
    <dgm:cxn modelId="{58B8B388-5732-44C5-91F7-7FF40E76E526}" type="presOf" srcId="{A091ECF9-B8F8-4891-88DE-7FF10C5A1F02}" destId="{24C07823-3B2B-4C4A-AF91-E61CCCB74B29}" srcOrd="0" destOrd="0" presId="urn:microsoft.com/office/officeart/2005/8/layout/hList1"/>
    <dgm:cxn modelId="{01FCA38E-07D5-4EB0-A623-B20EBAF4CAAE}" type="presOf" srcId="{674E6F31-45F5-4C86-8ED9-96B0D67501A0}" destId="{573F0603-E6A1-46DB-91E0-201D9AD89AEE}" srcOrd="0" destOrd="0" presId="urn:microsoft.com/office/officeart/2005/8/layout/hList1"/>
    <dgm:cxn modelId="{AE5D61A0-EA90-4644-A54D-5A46403625FB}" type="presOf" srcId="{B0495B40-465B-44F5-A527-AC7350647EBD}" destId="{3AEFEB17-8559-4066-B6C2-6A681E863FD0}" srcOrd="0" destOrd="0" presId="urn:microsoft.com/office/officeart/2005/8/layout/hList1"/>
    <dgm:cxn modelId="{732DFDAF-3F09-4CCF-B87E-90D34A0AFB42}" srcId="{AAE63629-3AD5-47D5-8A27-1E7BF64B524C}" destId="{A091ECF9-B8F8-4891-88DE-7FF10C5A1F02}" srcOrd="0" destOrd="0" parTransId="{11E04C07-16B4-4F22-B628-E5A5AFECD0FD}" sibTransId="{9701BAFD-FC16-4BEC-ADF7-07A22EFD13F9}"/>
    <dgm:cxn modelId="{67CBAAB3-DA40-41E4-88AD-B8F2243AA271}" type="presOf" srcId="{6A61CB37-0340-431A-9E38-FC2B476F4750}" destId="{5A50228C-5FA1-4042-8655-E68B285CE54D}" srcOrd="0" destOrd="0" presId="urn:microsoft.com/office/officeart/2005/8/layout/hList1"/>
    <dgm:cxn modelId="{AB265BC1-2743-46A5-BE41-03D267E87354}" type="presOf" srcId="{AAE63629-3AD5-47D5-8A27-1E7BF64B524C}" destId="{4F6D3256-A476-412B-AED8-7D8B281CF9A9}" srcOrd="0" destOrd="0" presId="urn:microsoft.com/office/officeart/2005/8/layout/hList1"/>
    <dgm:cxn modelId="{D4012ACB-D668-459E-A3D6-9B0454E00E01}" srcId="{4FF5279A-5540-4104-AAAA-AE6D61BAC253}" destId="{8CF4C254-EAB7-4B1B-9F2A-12BE68D95B7D}" srcOrd="1" destOrd="0" parTransId="{A37A148C-87CF-4B17-AD52-9EE92CCA7ED6}" sibTransId="{2E3AFD92-4B22-41D5-83D2-88386EB91E31}"/>
    <dgm:cxn modelId="{591C30DD-FBC3-4C11-837F-D17524544F28}" srcId="{4FF5279A-5540-4104-AAAA-AE6D61BAC253}" destId="{375FE780-00D1-4348-B46C-E2E057E658F2}" srcOrd="0" destOrd="0" parTransId="{0D083867-384C-4A2A-A16B-615F6B631D16}" sibTransId="{4DD14213-4623-4AD7-AC36-2DCD0404FC51}"/>
    <dgm:cxn modelId="{CD81A3DD-5D48-4C7B-9BBA-42D3A9C3839F}" srcId="{944F3FC9-050D-4BE9-B292-A4804BDD00AA}" destId="{674E6F31-45F5-4C86-8ED9-96B0D67501A0}" srcOrd="0" destOrd="0" parTransId="{6A774C29-1D8A-4B0E-8C0E-9B0432315725}" sibTransId="{AEEFFDA1-F76B-4515-B00D-0BCF0D8CAA4A}"/>
    <dgm:cxn modelId="{5AD7ADF7-4DFF-449D-984A-94D693610830}" srcId="{944F3FC9-050D-4BE9-B292-A4804BDD00AA}" destId="{D6249B67-4C79-485C-B149-8348D5098B8B}" srcOrd="1" destOrd="0" parTransId="{CCC920FC-C814-4D15-A4D7-0C7C1D41386E}" sibTransId="{AB9ADE26-261D-4AB2-8619-D0EB80243557}"/>
    <dgm:cxn modelId="{B9C30D10-BEF7-4796-B804-7F27F0DE0987}" type="presParOf" srcId="{D9E075A3-05BC-43CC-B2C8-E629097D022B}" destId="{D1FD9C2B-2893-43A2-9942-1B0076F3704B}" srcOrd="0" destOrd="0" presId="urn:microsoft.com/office/officeart/2005/8/layout/hList1"/>
    <dgm:cxn modelId="{439BCC7E-C9E6-47D5-B276-CBDC549B72FA}" type="presParOf" srcId="{D1FD9C2B-2893-43A2-9942-1B0076F3704B}" destId="{573F0603-E6A1-46DB-91E0-201D9AD89AEE}" srcOrd="0" destOrd="0" presId="urn:microsoft.com/office/officeart/2005/8/layout/hList1"/>
    <dgm:cxn modelId="{3805E943-26F9-4E9B-9420-023A96C3B0EB}" type="presParOf" srcId="{D1FD9C2B-2893-43A2-9942-1B0076F3704B}" destId="{3AEFEB17-8559-4066-B6C2-6A681E863FD0}" srcOrd="1" destOrd="0" presId="urn:microsoft.com/office/officeart/2005/8/layout/hList1"/>
    <dgm:cxn modelId="{1DEA3038-800F-4F60-841D-5A32C826EC8C}" type="presParOf" srcId="{D9E075A3-05BC-43CC-B2C8-E629097D022B}" destId="{1EE6AF2B-B9E5-4B49-8063-C8732905362C}" srcOrd="1" destOrd="0" presId="urn:microsoft.com/office/officeart/2005/8/layout/hList1"/>
    <dgm:cxn modelId="{B9814DC3-888B-49D9-AF40-646B57DBF14C}" type="presParOf" srcId="{D9E075A3-05BC-43CC-B2C8-E629097D022B}" destId="{7F120679-8DB3-417B-9DC8-7A348D42127D}" srcOrd="2" destOrd="0" presId="urn:microsoft.com/office/officeart/2005/8/layout/hList1"/>
    <dgm:cxn modelId="{C32508A9-0C72-434E-B282-5937604F91F7}" type="presParOf" srcId="{7F120679-8DB3-417B-9DC8-7A348D42127D}" destId="{ADACAF90-6E2C-46B4-8A2A-68409F1C1F6B}" srcOrd="0" destOrd="0" presId="urn:microsoft.com/office/officeart/2005/8/layout/hList1"/>
    <dgm:cxn modelId="{C1E5AE99-10DA-495F-8ABE-05DC39FC719C}" type="presParOf" srcId="{7F120679-8DB3-417B-9DC8-7A348D42127D}" destId="{E48E71DF-D4CF-4980-9BE1-3D427CC88C20}" srcOrd="1" destOrd="0" presId="urn:microsoft.com/office/officeart/2005/8/layout/hList1"/>
    <dgm:cxn modelId="{C85BB436-96DF-4294-A3D9-D2F5386C9099}" type="presParOf" srcId="{D9E075A3-05BC-43CC-B2C8-E629097D022B}" destId="{BF389F07-EB91-40E0-BCAA-7A9741601112}" srcOrd="3" destOrd="0" presId="urn:microsoft.com/office/officeart/2005/8/layout/hList1"/>
    <dgm:cxn modelId="{1BF58C45-D721-4AE1-8023-681680F51169}" type="presParOf" srcId="{D9E075A3-05BC-43CC-B2C8-E629097D022B}" destId="{625C40BA-6168-4D28-B264-F6D5A03203EE}" srcOrd="4" destOrd="0" presId="urn:microsoft.com/office/officeart/2005/8/layout/hList1"/>
    <dgm:cxn modelId="{C9B91E6D-2C36-4887-A271-93F3881D885C}" type="presParOf" srcId="{625C40BA-6168-4D28-B264-F6D5A03203EE}" destId="{4F6D3256-A476-412B-AED8-7D8B281CF9A9}" srcOrd="0" destOrd="0" presId="urn:microsoft.com/office/officeart/2005/8/layout/hList1"/>
    <dgm:cxn modelId="{952A2A98-18FD-4838-90D2-EBA169274274}" type="presParOf" srcId="{625C40BA-6168-4D28-B264-F6D5A03203EE}" destId="{24C07823-3B2B-4C4A-AF91-E61CCCB74B29}" srcOrd="1" destOrd="0" presId="urn:microsoft.com/office/officeart/2005/8/layout/hList1"/>
    <dgm:cxn modelId="{FCC874D2-EB53-4DD6-92BB-5CD7EE2A57DA}" type="presParOf" srcId="{D9E075A3-05BC-43CC-B2C8-E629097D022B}" destId="{E43EA42E-D9CC-46D3-8DB3-C963DFA464E8}" srcOrd="5" destOrd="0" presId="urn:microsoft.com/office/officeart/2005/8/layout/hList1"/>
    <dgm:cxn modelId="{63752CB2-1BCC-4675-B253-219E098975A7}" type="presParOf" srcId="{D9E075A3-05BC-43CC-B2C8-E629097D022B}" destId="{09DD6083-7B73-4675-96F9-115D2D5DF831}" srcOrd="6" destOrd="0" presId="urn:microsoft.com/office/officeart/2005/8/layout/hList1"/>
    <dgm:cxn modelId="{A4E0291A-6E06-4444-AFD0-9715C06CD4E7}" type="presParOf" srcId="{09DD6083-7B73-4675-96F9-115D2D5DF831}" destId="{236FD42B-EDDD-4516-87B4-0FBF1298A758}" srcOrd="0" destOrd="0" presId="urn:microsoft.com/office/officeart/2005/8/layout/hList1"/>
    <dgm:cxn modelId="{5D66A3DF-DB64-4FE3-8D6E-2D1D4AD8E092}" type="presParOf" srcId="{09DD6083-7B73-4675-96F9-115D2D5DF831}" destId="{1081D1FD-29C5-4FE2-A134-9693B156EC25}" srcOrd="1" destOrd="0" presId="urn:microsoft.com/office/officeart/2005/8/layout/hList1"/>
    <dgm:cxn modelId="{347AECD0-9527-4FE2-B893-B77428D8D1A0}" type="presParOf" srcId="{D9E075A3-05BC-43CC-B2C8-E629097D022B}" destId="{965834BB-CD71-4A24-A945-38AE549B7A41}" srcOrd="7" destOrd="0" presId="urn:microsoft.com/office/officeart/2005/8/layout/hList1"/>
    <dgm:cxn modelId="{8AC4439B-F0E3-4DCA-924B-2CCE3E0DFBEB}" type="presParOf" srcId="{D9E075A3-05BC-43CC-B2C8-E629097D022B}" destId="{A196003F-8CE0-40D6-9EBA-3EB0A53309E4}" srcOrd="8" destOrd="0" presId="urn:microsoft.com/office/officeart/2005/8/layout/hList1"/>
    <dgm:cxn modelId="{840E17B6-4853-4A34-A8C9-3804286475EE}" type="presParOf" srcId="{A196003F-8CE0-40D6-9EBA-3EB0A53309E4}" destId="{5A50228C-5FA1-4042-8655-E68B285CE54D}" srcOrd="0" destOrd="0" presId="urn:microsoft.com/office/officeart/2005/8/layout/hList1"/>
    <dgm:cxn modelId="{EB66A2FA-5140-416D-A5E7-37B7BE0545A6}" type="presParOf" srcId="{A196003F-8CE0-40D6-9EBA-3EB0A53309E4}" destId="{52F1A0B4-393E-4C1E-AE5E-734C8DED5E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1A3FAA-4825-4EA0-82ED-C783C3E7FD3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D83AD1-7CB7-47DA-9366-D00C7811786F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Альянс</a:t>
          </a:r>
        </a:p>
      </dgm:t>
    </dgm:pt>
    <dgm:pt modelId="{AD4D4DA9-B1E9-4E21-BC53-BF5AACDDDFCF}" type="parTrans" cxnId="{CE491BAE-0E5E-4147-BB48-C3DACAE7B1C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635C9B3-E71D-450B-804E-B3FB538B8473}" type="sibTrans" cxnId="{CE491BAE-0E5E-4147-BB48-C3DACAE7B1C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2CA9D5-18AC-4A63-8855-E2DAC1E657E5}">
      <dgm:prSet phldrT="[Текст]" custT="1"/>
      <dgm:spPr/>
      <dgm:t>
        <a:bodyPr/>
        <a:lstStyle/>
        <a:p>
          <a: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  <a:t>Эмоциональная связь </a:t>
          </a:r>
        </a:p>
      </dgm:t>
    </dgm:pt>
    <dgm:pt modelId="{D1F739D8-BCB7-42AF-A752-FBCB7550BAAE}" type="parTrans" cxnId="{E390BA88-BFB1-4FDB-8A0D-D23108C43DB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595313B-CB58-4C7C-A6F1-FB25C18306C9}" type="sibTrans" cxnId="{E390BA88-BFB1-4FDB-8A0D-D23108C43DB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5DCCBAC-E1B7-4C04-BB21-B620B2CE20FF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Согласие по целям </a:t>
          </a:r>
        </a:p>
      </dgm:t>
    </dgm:pt>
    <dgm:pt modelId="{6A79D507-31DA-421D-99C8-E61D07D8CAB5}" type="parTrans" cxnId="{5F1C9C8F-0235-4E44-92C7-97A0ED49210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6955EB7-04F6-4682-8FFF-3A238EBBE612}" type="sibTrans" cxnId="{5F1C9C8F-0235-4E44-92C7-97A0ED49210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899D9F-512C-4FE4-986C-C8C8E62EA892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Согласие по задачам</a:t>
          </a:r>
        </a:p>
      </dgm:t>
    </dgm:pt>
    <dgm:pt modelId="{55324BB1-FB1D-4056-812D-0BC6A72CC644}" type="parTrans" cxnId="{DA970FBC-1732-4AC0-A001-2DC64D64B0A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2CE254B-C769-4A9D-BE6A-1CAA8C2A5EE9}" type="sibTrans" cxnId="{DA970FBC-1732-4AC0-A001-2DC64D64B0A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C578FD3-78EE-4391-A33D-402AA1389B96}" type="pres">
      <dgm:prSet presAssocID="{831A3FAA-4825-4EA0-82ED-C783C3E7FD33}" presName="composite" presStyleCnt="0">
        <dgm:presLayoutVars>
          <dgm:chMax val="1"/>
          <dgm:dir/>
          <dgm:resizeHandles val="exact"/>
        </dgm:presLayoutVars>
      </dgm:prSet>
      <dgm:spPr/>
    </dgm:pt>
    <dgm:pt modelId="{2A3EA2D2-857A-4DF8-9A23-CC3C3417EBD1}" type="pres">
      <dgm:prSet presAssocID="{831A3FAA-4825-4EA0-82ED-C783C3E7FD33}" presName="radial" presStyleCnt="0">
        <dgm:presLayoutVars>
          <dgm:animLvl val="ctr"/>
        </dgm:presLayoutVars>
      </dgm:prSet>
      <dgm:spPr/>
    </dgm:pt>
    <dgm:pt modelId="{2C3A3FAB-DE76-4ED7-9F94-787D93017750}" type="pres">
      <dgm:prSet presAssocID="{31D83AD1-7CB7-47DA-9366-D00C7811786F}" presName="centerShape" presStyleLbl="vennNode1" presStyleIdx="0" presStyleCnt="4"/>
      <dgm:spPr/>
    </dgm:pt>
    <dgm:pt modelId="{108E3518-42A6-4BB9-A6AA-C8E6B98D085A}" type="pres">
      <dgm:prSet presAssocID="{AB2CA9D5-18AC-4A63-8855-E2DAC1E657E5}" presName="node" presStyleLbl="vennNode1" presStyleIdx="1" presStyleCnt="4">
        <dgm:presLayoutVars>
          <dgm:bulletEnabled val="1"/>
        </dgm:presLayoutVars>
      </dgm:prSet>
      <dgm:spPr/>
    </dgm:pt>
    <dgm:pt modelId="{136996AB-3E25-49C6-A211-30F4BB709D16}" type="pres">
      <dgm:prSet presAssocID="{95DCCBAC-E1B7-4C04-BB21-B620B2CE20FF}" presName="node" presStyleLbl="vennNode1" presStyleIdx="2" presStyleCnt="4">
        <dgm:presLayoutVars>
          <dgm:bulletEnabled val="1"/>
        </dgm:presLayoutVars>
      </dgm:prSet>
      <dgm:spPr/>
    </dgm:pt>
    <dgm:pt modelId="{9FC81EE4-8BE8-4FCA-8B5B-CC261F263327}" type="pres">
      <dgm:prSet presAssocID="{37899D9F-512C-4FE4-986C-C8C8E62EA892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DB979D63-B626-4712-B6C0-DD53F77455DE}" type="presOf" srcId="{831A3FAA-4825-4EA0-82ED-C783C3E7FD33}" destId="{5C578FD3-78EE-4391-A33D-402AA1389B96}" srcOrd="0" destOrd="0" presId="urn:microsoft.com/office/officeart/2005/8/layout/radial3"/>
    <dgm:cxn modelId="{584A2B47-DA2C-4049-A1A6-E2236E50C32B}" type="presOf" srcId="{AB2CA9D5-18AC-4A63-8855-E2DAC1E657E5}" destId="{108E3518-42A6-4BB9-A6AA-C8E6B98D085A}" srcOrd="0" destOrd="0" presId="urn:microsoft.com/office/officeart/2005/8/layout/radial3"/>
    <dgm:cxn modelId="{ED78766C-1808-42E0-B957-06774B6A2BAE}" type="presOf" srcId="{37899D9F-512C-4FE4-986C-C8C8E62EA892}" destId="{9FC81EE4-8BE8-4FCA-8B5B-CC261F263327}" srcOrd="0" destOrd="0" presId="urn:microsoft.com/office/officeart/2005/8/layout/radial3"/>
    <dgm:cxn modelId="{E390BA88-BFB1-4FDB-8A0D-D23108C43DBF}" srcId="{31D83AD1-7CB7-47DA-9366-D00C7811786F}" destId="{AB2CA9D5-18AC-4A63-8855-E2DAC1E657E5}" srcOrd="0" destOrd="0" parTransId="{D1F739D8-BCB7-42AF-A752-FBCB7550BAAE}" sibTransId="{4595313B-CB58-4C7C-A6F1-FB25C18306C9}"/>
    <dgm:cxn modelId="{5F1C9C8F-0235-4E44-92C7-97A0ED492107}" srcId="{31D83AD1-7CB7-47DA-9366-D00C7811786F}" destId="{95DCCBAC-E1B7-4C04-BB21-B620B2CE20FF}" srcOrd="1" destOrd="0" parTransId="{6A79D507-31DA-421D-99C8-E61D07D8CAB5}" sibTransId="{96955EB7-04F6-4682-8FFF-3A238EBBE612}"/>
    <dgm:cxn modelId="{CE491BAE-0E5E-4147-BB48-C3DACAE7B1C6}" srcId="{831A3FAA-4825-4EA0-82ED-C783C3E7FD33}" destId="{31D83AD1-7CB7-47DA-9366-D00C7811786F}" srcOrd="0" destOrd="0" parTransId="{AD4D4DA9-B1E9-4E21-BC53-BF5AACDDDFCF}" sibTransId="{6635C9B3-E71D-450B-804E-B3FB538B8473}"/>
    <dgm:cxn modelId="{DA970FBC-1732-4AC0-A001-2DC64D64B0AD}" srcId="{31D83AD1-7CB7-47DA-9366-D00C7811786F}" destId="{37899D9F-512C-4FE4-986C-C8C8E62EA892}" srcOrd="2" destOrd="0" parTransId="{55324BB1-FB1D-4056-812D-0BC6A72CC644}" sibTransId="{32CE254B-C769-4A9D-BE6A-1CAA8C2A5EE9}"/>
    <dgm:cxn modelId="{495A31F0-1F10-4C31-BF7F-F44361BA3C19}" type="presOf" srcId="{31D83AD1-7CB7-47DA-9366-D00C7811786F}" destId="{2C3A3FAB-DE76-4ED7-9F94-787D93017750}" srcOrd="0" destOrd="0" presId="urn:microsoft.com/office/officeart/2005/8/layout/radial3"/>
    <dgm:cxn modelId="{DCBEFEF8-AE60-4EB3-86D6-7CE31A4F95F1}" type="presOf" srcId="{95DCCBAC-E1B7-4C04-BB21-B620B2CE20FF}" destId="{136996AB-3E25-49C6-A211-30F4BB709D16}" srcOrd="0" destOrd="0" presId="urn:microsoft.com/office/officeart/2005/8/layout/radial3"/>
    <dgm:cxn modelId="{FE8EB119-DBF0-4ED1-886F-024E8676C154}" type="presParOf" srcId="{5C578FD3-78EE-4391-A33D-402AA1389B96}" destId="{2A3EA2D2-857A-4DF8-9A23-CC3C3417EBD1}" srcOrd="0" destOrd="0" presId="urn:microsoft.com/office/officeart/2005/8/layout/radial3"/>
    <dgm:cxn modelId="{81E72A9B-55E0-4849-A758-0726832A0347}" type="presParOf" srcId="{2A3EA2D2-857A-4DF8-9A23-CC3C3417EBD1}" destId="{2C3A3FAB-DE76-4ED7-9F94-787D93017750}" srcOrd="0" destOrd="0" presId="urn:microsoft.com/office/officeart/2005/8/layout/radial3"/>
    <dgm:cxn modelId="{5276EF2A-65EA-4F69-9BB4-15D2FB63B7C4}" type="presParOf" srcId="{2A3EA2D2-857A-4DF8-9A23-CC3C3417EBD1}" destId="{108E3518-42A6-4BB9-A6AA-C8E6B98D085A}" srcOrd="1" destOrd="0" presId="urn:microsoft.com/office/officeart/2005/8/layout/radial3"/>
    <dgm:cxn modelId="{92F95FB6-9EE7-4BFD-95F5-1BB9A589E952}" type="presParOf" srcId="{2A3EA2D2-857A-4DF8-9A23-CC3C3417EBD1}" destId="{136996AB-3E25-49C6-A211-30F4BB709D16}" srcOrd="2" destOrd="0" presId="urn:microsoft.com/office/officeart/2005/8/layout/radial3"/>
    <dgm:cxn modelId="{764002A1-2EF8-4515-9913-605FEA540C09}" type="presParOf" srcId="{2A3EA2D2-857A-4DF8-9A23-CC3C3417EBD1}" destId="{9FC81EE4-8BE8-4FCA-8B5B-CC261F26332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D4F68-20BD-4ACA-AAC0-386655BBC368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E51289-ABD7-4C11-86F4-60616D53045E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Активное слушание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gm:t>
    </dgm:pt>
    <dgm:pt modelId="{8DA37999-2333-40C2-988F-04D989487A47}" type="parTrans" cxnId="{FFD166E5-1961-47F3-95BE-4C457737071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27DE95-4926-458A-BD39-B3EBDE85FF8B}" type="sibTrans" cxnId="{FFD166E5-1961-47F3-95BE-4C457737071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4B6F962-EEF4-4696-AF40-F0CEEF15C60A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Внимание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309393D-6368-469E-B7E9-4258FE702252}" type="parTrans" cxnId="{91AF6208-7765-4AA6-A5CA-D7F791DE96C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12699C1-7F48-4345-9416-62B90D855A78}" type="sibTrans" cxnId="{91AF6208-7765-4AA6-A5CA-D7F791DE96C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DD636EB-9649-4AAB-B1A5-C398A93C5938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Проверка понимания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6A17EE9-9020-4373-8398-702D5D248D00}" type="parTrans" cxnId="{DD44417E-16C8-412F-87EA-C43577394FF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8C02059-6831-4269-AE80-4313170B71C0}" type="sibTrans" cxnId="{DD44417E-16C8-412F-87EA-C43577394FF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CFFC70F-5D1B-4B53-AFEE-62BD648EBC2F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Отражение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563C760-9197-419C-BE07-685328D88535}" type="parTrans" cxnId="{BA7107DA-F25D-4396-8AFC-A683D1C4907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929468E-5A47-4696-9CFE-C9162C47FCD1}" type="sibTrans" cxnId="{BA7107DA-F25D-4396-8AFC-A683D1C4907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D443927-47C3-4348-8E61-46AD4B6DFFF6}" type="pres">
      <dgm:prSet presAssocID="{1D1D4F68-20BD-4ACA-AAC0-386655BBC368}" presName="composite" presStyleCnt="0">
        <dgm:presLayoutVars>
          <dgm:chMax val="1"/>
          <dgm:dir/>
          <dgm:resizeHandles val="exact"/>
        </dgm:presLayoutVars>
      </dgm:prSet>
      <dgm:spPr/>
    </dgm:pt>
    <dgm:pt modelId="{46F38B7F-040F-4476-89FB-EFACAAA39DB1}" type="pres">
      <dgm:prSet presAssocID="{1D1D4F68-20BD-4ACA-AAC0-386655BBC368}" presName="radial" presStyleCnt="0">
        <dgm:presLayoutVars>
          <dgm:animLvl val="ctr"/>
        </dgm:presLayoutVars>
      </dgm:prSet>
      <dgm:spPr/>
    </dgm:pt>
    <dgm:pt modelId="{BC6C9B04-F19C-45DB-8AD8-941419BE05E9}" type="pres">
      <dgm:prSet presAssocID="{44E51289-ABD7-4C11-86F4-60616D53045E}" presName="centerShape" presStyleLbl="vennNode1" presStyleIdx="0" presStyleCnt="4"/>
      <dgm:spPr/>
    </dgm:pt>
    <dgm:pt modelId="{83BBC3E9-838F-4565-95A5-B182214719F7}" type="pres">
      <dgm:prSet presAssocID="{84B6F962-EEF4-4696-AF40-F0CEEF15C60A}" presName="node" presStyleLbl="vennNode1" presStyleIdx="1" presStyleCnt="4">
        <dgm:presLayoutVars>
          <dgm:bulletEnabled val="1"/>
        </dgm:presLayoutVars>
      </dgm:prSet>
      <dgm:spPr/>
    </dgm:pt>
    <dgm:pt modelId="{0EFD7854-5A0F-4AE7-9950-77346D59B1DC}" type="pres">
      <dgm:prSet presAssocID="{0DD636EB-9649-4AAB-B1A5-C398A93C5938}" presName="node" presStyleLbl="vennNode1" presStyleIdx="2" presStyleCnt="4">
        <dgm:presLayoutVars>
          <dgm:bulletEnabled val="1"/>
        </dgm:presLayoutVars>
      </dgm:prSet>
      <dgm:spPr/>
    </dgm:pt>
    <dgm:pt modelId="{DB0F8130-B4BE-4A5D-B98A-E0EC1B3D740A}" type="pres">
      <dgm:prSet presAssocID="{ACFFC70F-5D1B-4B53-AFEE-62BD648EBC2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91AF6208-7765-4AA6-A5CA-D7F791DE96C1}" srcId="{44E51289-ABD7-4C11-86F4-60616D53045E}" destId="{84B6F962-EEF4-4696-AF40-F0CEEF15C60A}" srcOrd="0" destOrd="0" parTransId="{3309393D-6368-469E-B7E9-4258FE702252}" sibTransId="{812699C1-7F48-4345-9416-62B90D855A78}"/>
    <dgm:cxn modelId="{7A02853C-5372-4F5B-B299-A7583B7C01BF}" type="presOf" srcId="{0DD636EB-9649-4AAB-B1A5-C398A93C5938}" destId="{0EFD7854-5A0F-4AE7-9950-77346D59B1DC}" srcOrd="0" destOrd="0" presId="urn:microsoft.com/office/officeart/2005/8/layout/radial3"/>
    <dgm:cxn modelId="{7E3E7C6E-C7F8-439C-AF2D-869A214CE1AB}" type="presOf" srcId="{1D1D4F68-20BD-4ACA-AAC0-386655BBC368}" destId="{1D443927-47C3-4348-8E61-46AD4B6DFFF6}" srcOrd="0" destOrd="0" presId="urn:microsoft.com/office/officeart/2005/8/layout/radial3"/>
    <dgm:cxn modelId="{9500F76E-A942-4348-8B5A-D9D15BBA749C}" type="presOf" srcId="{44E51289-ABD7-4C11-86F4-60616D53045E}" destId="{BC6C9B04-F19C-45DB-8AD8-941419BE05E9}" srcOrd="0" destOrd="0" presId="urn:microsoft.com/office/officeart/2005/8/layout/radial3"/>
    <dgm:cxn modelId="{DD44417E-16C8-412F-87EA-C43577394FF9}" srcId="{44E51289-ABD7-4C11-86F4-60616D53045E}" destId="{0DD636EB-9649-4AAB-B1A5-C398A93C5938}" srcOrd="1" destOrd="0" parTransId="{96A17EE9-9020-4373-8398-702D5D248D00}" sibTransId="{78C02059-6831-4269-AE80-4313170B71C0}"/>
    <dgm:cxn modelId="{2646F2AA-F15C-407C-8579-A8E8BAA8522A}" type="presOf" srcId="{ACFFC70F-5D1B-4B53-AFEE-62BD648EBC2F}" destId="{DB0F8130-B4BE-4A5D-B98A-E0EC1B3D740A}" srcOrd="0" destOrd="0" presId="urn:microsoft.com/office/officeart/2005/8/layout/radial3"/>
    <dgm:cxn modelId="{BA7107DA-F25D-4396-8AFC-A683D1C49073}" srcId="{44E51289-ABD7-4C11-86F4-60616D53045E}" destId="{ACFFC70F-5D1B-4B53-AFEE-62BD648EBC2F}" srcOrd="2" destOrd="0" parTransId="{B563C760-9197-419C-BE07-685328D88535}" sibTransId="{C929468E-5A47-4696-9CFE-C9162C47FCD1}"/>
    <dgm:cxn modelId="{FFD166E5-1961-47F3-95BE-4C457737071D}" srcId="{1D1D4F68-20BD-4ACA-AAC0-386655BBC368}" destId="{44E51289-ABD7-4C11-86F4-60616D53045E}" srcOrd="0" destOrd="0" parTransId="{8DA37999-2333-40C2-988F-04D989487A47}" sibTransId="{E127DE95-4926-458A-BD39-B3EBDE85FF8B}"/>
    <dgm:cxn modelId="{C85170FB-D316-4512-A664-3D5F54C69703}" type="presOf" srcId="{84B6F962-EEF4-4696-AF40-F0CEEF15C60A}" destId="{83BBC3E9-838F-4565-95A5-B182214719F7}" srcOrd="0" destOrd="0" presId="urn:microsoft.com/office/officeart/2005/8/layout/radial3"/>
    <dgm:cxn modelId="{B216F509-A7DA-4169-BB53-797EBB709ACD}" type="presParOf" srcId="{1D443927-47C3-4348-8E61-46AD4B6DFFF6}" destId="{46F38B7F-040F-4476-89FB-EFACAAA39DB1}" srcOrd="0" destOrd="0" presId="urn:microsoft.com/office/officeart/2005/8/layout/radial3"/>
    <dgm:cxn modelId="{F1F6CFAB-F881-439F-9469-E92E5B78A350}" type="presParOf" srcId="{46F38B7F-040F-4476-89FB-EFACAAA39DB1}" destId="{BC6C9B04-F19C-45DB-8AD8-941419BE05E9}" srcOrd="0" destOrd="0" presId="urn:microsoft.com/office/officeart/2005/8/layout/radial3"/>
    <dgm:cxn modelId="{1541CAC5-C10B-4106-B603-95341DF68030}" type="presParOf" srcId="{46F38B7F-040F-4476-89FB-EFACAAA39DB1}" destId="{83BBC3E9-838F-4565-95A5-B182214719F7}" srcOrd="1" destOrd="0" presId="urn:microsoft.com/office/officeart/2005/8/layout/radial3"/>
    <dgm:cxn modelId="{A4BF6C9E-B806-47E8-A769-4258D0AC860E}" type="presParOf" srcId="{46F38B7F-040F-4476-89FB-EFACAAA39DB1}" destId="{0EFD7854-5A0F-4AE7-9950-77346D59B1DC}" srcOrd="2" destOrd="0" presId="urn:microsoft.com/office/officeart/2005/8/layout/radial3"/>
    <dgm:cxn modelId="{A7CEA71B-9D3B-44D1-B9A8-EA88459A1566}" type="presParOf" srcId="{46F38B7F-040F-4476-89FB-EFACAAA39DB1}" destId="{DB0F8130-B4BE-4A5D-B98A-E0EC1B3D740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4B6E7-4344-4E5F-BF7B-E2239966786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6982AD-0469-49B4-ABE7-3C3D5DA02B31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Обратная связь</a:t>
          </a:r>
        </a:p>
      </dgm:t>
    </dgm:pt>
    <dgm:pt modelId="{DBB4687E-031C-402B-AB2C-720780EFFDB1}" type="parTrans" cxnId="{485BFC3A-DBBE-4B0B-B1BE-D0DCB51B066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9C5A60B-FE29-4C13-8307-9CBFCC743DFC}" type="sibTrans" cxnId="{485BFC3A-DBBE-4B0B-B1BE-D0DCB51B066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1E0E3FA-5B04-4B03-BE3D-D8C1461B1D6C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Описание наблюдения: «Я заметила(а), что в разговоре вы несколько раз говорили… / когда вы говорите, голос срывается…»</a:t>
          </a:r>
        </a:p>
      </dgm:t>
    </dgm:pt>
    <dgm:pt modelId="{76078518-EED0-4D3C-B92C-0E60836CBD59}" type="parTrans" cxnId="{51A8F169-419E-4EF4-AA48-A3FCA0C64BB0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4A2297-EA94-49AB-BB55-56F000443BB4}" type="sibTrans" cxnId="{51A8F169-419E-4EF4-AA48-A3FCA0C64BB0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840BA28-E244-4E61-92CA-E9D9D6289B80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Влияние: «В результате собеседники могут не услышать вашу идею»</a:t>
          </a:r>
        </a:p>
      </dgm:t>
    </dgm:pt>
    <dgm:pt modelId="{92FFE2CF-4DF6-4E0E-8E87-802CEC501605}" type="parTrans" cxnId="{4834F907-BE80-4695-A2D4-3E9D50E7A71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F9195A-72E6-45A4-9137-CA494F5FDBAB}" type="sibTrans" cxnId="{4834F907-BE80-4695-A2D4-3E9D50E7A71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125390-7AF0-4DDF-A9F5-1F3BFF3D1908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Предложение/альтернатива: «Возможно, вы могли бы попробовать…»</a:t>
          </a:r>
        </a:p>
      </dgm:t>
    </dgm:pt>
    <dgm:pt modelId="{C3D9A695-751D-44FE-85FB-246B70671483}" type="parTrans" cxnId="{56E3ECB9-A125-4481-9EDF-4F33523F401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73CCED0-B9A3-43F0-8958-F8A978592EB7}" type="sibTrans" cxnId="{56E3ECB9-A125-4481-9EDF-4F33523F401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6090B83-340D-438A-9F4B-DE7CDD88877E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Резюме и поддержка: «Это предложение – попробовать небольшой шаг; вы не обязаны всё делать сразу»</a:t>
          </a:r>
        </a:p>
      </dgm:t>
    </dgm:pt>
    <dgm:pt modelId="{2D9C3C62-140A-4000-A03C-995D473BF722}" type="parTrans" cxnId="{29122E69-96D9-42AA-AA02-13D4695C434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D337A0-9E6E-418B-B4BD-5FF68AC38A95}" type="sibTrans" cxnId="{29122E69-96D9-42AA-AA02-13D4695C434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EDE47FE-9D2E-4FAD-AB58-29003D5E4907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Эмпатия/признание: «Вы очень переживаете, и это понятно…»</a:t>
          </a:r>
        </a:p>
      </dgm:t>
    </dgm:pt>
    <dgm:pt modelId="{7A922B85-9B0F-4D19-A2A4-4D3E4AA2FF61}" type="parTrans" cxnId="{E95242E8-ACBB-46FF-8042-EE7A37F7BF87}">
      <dgm:prSet/>
      <dgm:spPr/>
      <dgm:t>
        <a:bodyPr/>
        <a:lstStyle/>
        <a:p>
          <a:endParaRPr lang="ru-RU"/>
        </a:p>
      </dgm:t>
    </dgm:pt>
    <dgm:pt modelId="{97B83C00-5280-4D87-859C-56F8B2FA2253}" type="sibTrans" cxnId="{E95242E8-ACBB-46FF-8042-EE7A37F7BF87}">
      <dgm:prSet/>
      <dgm:spPr/>
      <dgm:t>
        <a:bodyPr/>
        <a:lstStyle/>
        <a:p>
          <a:endParaRPr lang="ru-RU"/>
        </a:p>
      </dgm:t>
    </dgm:pt>
    <dgm:pt modelId="{01935F32-F598-43E5-A063-92AB2AB4F0C3}" type="pres">
      <dgm:prSet presAssocID="{9774B6E7-4344-4E5F-BF7B-E2239966786D}" presName="Name0" presStyleCnt="0">
        <dgm:presLayoutVars>
          <dgm:dir/>
          <dgm:animLvl val="lvl"/>
          <dgm:resizeHandles val="exact"/>
        </dgm:presLayoutVars>
      </dgm:prSet>
      <dgm:spPr/>
    </dgm:pt>
    <dgm:pt modelId="{6BC7803D-7ED6-48FF-9844-6991EEBCCC75}" type="pres">
      <dgm:prSet presAssocID="{9774B6E7-4344-4E5F-BF7B-E2239966786D}" presName="tSp" presStyleCnt="0"/>
      <dgm:spPr/>
    </dgm:pt>
    <dgm:pt modelId="{B507E60E-D3A0-43F1-A85B-3C05015F3ED2}" type="pres">
      <dgm:prSet presAssocID="{9774B6E7-4344-4E5F-BF7B-E2239966786D}" presName="bSp" presStyleCnt="0"/>
      <dgm:spPr/>
    </dgm:pt>
    <dgm:pt modelId="{88A8CAC2-9964-492D-8A25-2BF1401F9DB4}" type="pres">
      <dgm:prSet presAssocID="{9774B6E7-4344-4E5F-BF7B-E2239966786D}" presName="process" presStyleCnt="0"/>
      <dgm:spPr/>
    </dgm:pt>
    <dgm:pt modelId="{3707F061-E31B-4F57-81EA-6F8DC7AB9269}" type="pres">
      <dgm:prSet presAssocID="{3C6982AD-0469-49B4-ABE7-3C3D5DA02B31}" presName="composite1" presStyleCnt="0"/>
      <dgm:spPr/>
    </dgm:pt>
    <dgm:pt modelId="{F819AEA4-8E72-4497-A831-097D6B19A5A3}" type="pres">
      <dgm:prSet presAssocID="{3C6982AD-0469-49B4-ABE7-3C3D5DA02B31}" presName="dummyNode1" presStyleLbl="node1" presStyleIdx="0" presStyleCnt="1"/>
      <dgm:spPr/>
    </dgm:pt>
    <dgm:pt modelId="{40535EC4-7395-4C15-B18C-FDE7E0118C22}" type="pres">
      <dgm:prSet presAssocID="{3C6982AD-0469-49B4-ABE7-3C3D5DA02B31}" presName="childNode1" presStyleLbl="bgAcc1" presStyleIdx="0" presStyleCnt="1">
        <dgm:presLayoutVars>
          <dgm:bulletEnabled val="1"/>
        </dgm:presLayoutVars>
      </dgm:prSet>
      <dgm:spPr/>
    </dgm:pt>
    <dgm:pt modelId="{BFB58F24-A540-48AE-A9B8-E9FF24E52B7A}" type="pres">
      <dgm:prSet presAssocID="{3C6982AD-0469-49B4-ABE7-3C3D5DA02B31}" presName="childNode1tx" presStyleLbl="bgAcc1" presStyleIdx="0" presStyleCnt="1">
        <dgm:presLayoutVars>
          <dgm:bulletEnabled val="1"/>
        </dgm:presLayoutVars>
      </dgm:prSet>
      <dgm:spPr/>
    </dgm:pt>
    <dgm:pt modelId="{900AD8F3-BBE8-4ED3-B8E2-994122C63817}" type="pres">
      <dgm:prSet presAssocID="{3C6982AD-0469-49B4-ABE7-3C3D5DA02B31}" presName="parentNode1" presStyleLbl="node1" presStyleIdx="0" presStyleCnt="1">
        <dgm:presLayoutVars>
          <dgm:chMax val="1"/>
          <dgm:bulletEnabled val="1"/>
        </dgm:presLayoutVars>
      </dgm:prSet>
      <dgm:spPr/>
    </dgm:pt>
    <dgm:pt modelId="{56EAC65A-6C7F-479D-9D72-56DE207AEE35}" type="pres">
      <dgm:prSet presAssocID="{3C6982AD-0469-49B4-ABE7-3C3D5DA02B31}" presName="connSite1" presStyleCnt="0"/>
      <dgm:spPr/>
    </dgm:pt>
  </dgm:ptLst>
  <dgm:cxnLst>
    <dgm:cxn modelId="{51B44801-B22B-4412-BD50-C093107412A1}" type="presOf" srcId="{8840BA28-E244-4E61-92CA-E9D9D6289B80}" destId="{BFB58F24-A540-48AE-A9B8-E9FF24E52B7A}" srcOrd="1" destOrd="3" presId="urn:microsoft.com/office/officeart/2005/8/layout/hProcess4"/>
    <dgm:cxn modelId="{4834F907-BE80-4695-A2D4-3E9D50E7A71B}" srcId="{3C6982AD-0469-49B4-ABE7-3C3D5DA02B31}" destId="{8840BA28-E244-4E61-92CA-E9D9D6289B80}" srcOrd="3" destOrd="0" parTransId="{92FFE2CF-4DF6-4E0E-8E87-802CEC501605}" sibTransId="{0AF9195A-72E6-45A4-9137-CA494F5FDBAB}"/>
    <dgm:cxn modelId="{1D9D290B-D612-48F4-857F-A500F17EA485}" type="presOf" srcId="{3C6982AD-0469-49B4-ABE7-3C3D5DA02B31}" destId="{900AD8F3-BBE8-4ED3-B8E2-994122C63817}" srcOrd="0" destOrd="0" presId="urn:microsoft.com/office/officeart/2005/8/layout/hProcess4"/>
    <dgm:cxn modelId="{E60FAA1D-F0A1-46E4-A481-580F9522055B}" type="presOf" srcId="{56090B83-340D-438A-9F4B-DE7CDD88877E}" destId="{40535EC4-7395-4C15-B18C-FDE7E0118C22}" srcOrd="0" destOrd="1" presId="urn:microsoft.com/office/officeart/2005/8/layout/hProcess4"/>
    <dgm:cxn modelId="{485BFC3A-DBBE-4B0B-B1BE-D0DCB51B066D}" srcId="{9774B6E7-4344-4E5F-BF7B-E2239966786D}" destId="{3C6982AD-0469-49B4-ABE7-3C3D5DA02B31}" srcOrd="0" destOrd="0" parTransId="{DBB4687E-031C-402B-AB2C-720780EFFDB1}" sibTransId="{59C5A60B-FE29-4C13-8307-9CBFCC743DFC}"/>
    <dgm:cxn modelId="{E68B9C67-6637-4649-A8D7-D277144A5F91}" type="presOf" srcId="{A4125390-7AF0-4DDF-A9F5-1F3BFF3D1908}" destId="{40535EC4-7395-4C15-B18C-FDE7E0118C22}" srcOrd="0" destOrd="2" presId="urn:microsoft.com/office/officeart/2005/8/layout/hProcess4"/>
    <dgm:cxn modelId="{29122E69-96D9-42AA-AA02-13D4695C434A}" srcId="{3C6982AD-0469-49B4-ABE7-3C3D5DA02B31}" destId="{56090B83-340D-438A-9F4B-DE7CDD88877E}" srcOrd="1" destOrd="0" parTransId="{2D9C3C62-140A-4000-A03C-995D473BF722}" sibTransId="{D6D337A0-9E6E-418B-B4BD-5FF68AC38A95}"/>
    <dgm:cxn modelId="{51A8F169-419E-4EF4-AA48-A3FCA0C64BB0}" srcId="{3C6982AD-0469-49B4-ABE7-3C3D5DA02B31}" destId="{91E0E3FA-5B04-4B03-BE3D-D8C1461B1D6C}" srcOrd="0" destOrd="0" parTransId="{76078518-EED0-4D3C-B92C-0E60836CBD59}" sibTransId="{D64A2297-EA94-49AB-BB55-56F000443BB4}"/>
    <dgm:cxn modelId="{5BD4A170-4CE6-4493-8C76-DCDD55E4487E}" type="presOf" srcId="{56090B83-340D-438A-9F4B-DE7CDD88877E}" destId="{BFB58F24-A540-48AE-A9B8-E9FF24E52B7A}" srcOrd="1" destOrd="1" presId="urn:microsoft.com/office/officeart/2005/8/layout/hProcess4"/>
    <dgm:cxn modelId="{12B44186-05DB-423B-A527-5440B13F7676}" type="presOf" srcId="{6EDE47FE-9D2E-4FAD-AB58-29003D5E4907}" destId="{BFB58F24-A540-48AE-A9B8-E9FF24E52B7A}" srcOrd="1" destOrd="4" presId="urn:microsoft.com/office/officeart/2005/8/layout/hProcess4"/>
    <dgm:cxn modelId="{1CE325B1-B39E-46DB-BA2A-095F1ECFB3D8}" type="presOf" srcId="{6EDE47FE-9D2E-4FAD-AB58-29003D5E4907}" destId="{40535EC4-7395-4C15-B18C-FDE7E0118C22}" srcOrd="0" destOrd="4" presId="urn:microsoft.com/office/officeart/2005/8/layout/hProcess4"/>
    <dgm:cxn modelId="{56E3ECB9-A125-4481-9EDF-4F33523F4016}" srcId="{3C6982AD-0469-49B4-ABE7-3C3D5DA02B31}" destId="{A4125390-7AF0-4DDF-A9F5-1F3BFF3D1908}" srcOrd="2" destOrd="0" parTransId="{C3D9A695-751D-44FE-85FB-246B70671483}" sibTransId="{B73CCED0-B9A3-43F0-8958-F8A978592EB7}"/>
    <dgm:cxn modelId="{B13DDDCD-8CF9-4400-908D-EF89954E0DE9}" type="presOf" srcId="{91E0E3FA-5B04-4B03-BE3D-D8C1461B1D6C}" destId="{40535EC4-7395-4C15-B18C-FDE7E0118C22}" srcOrd="0" destOrd="0" presId="urn:microsoft.com/office/officeart/2005/8/layout/hProcess4"/>
    <dgm:cxn modelId="{1FF62FCE-18AF-4E24-94CA-17CCF80FC09F}" type="presOf" srcId="{A4125390-7AF0-4DDF-A9F5-1F3BFF3D1908}" destId="{BFB58F24-A540-48AE-A9B8-E9FF24E52B7A}" srcOrd="1" destOrd="2" presId="urn:microsoft.com/office/officeart/2005/8/layout/hProcess4"/>
    <dgm:cxn modelId="{4D9CCBE4-8F88-45DD-B519-E58029CE9440}" type="presOf" srcId="{8840BA28-E244-4E61-92CA-E9D9D6289B80}" destId="{40535EC4-7395-4C15-B18C-FDE7E0118C22}" srcOrd="0" destOrd="3" presId="urn:microsoft.com/office/officeart/2005/8/layout/hProcess4"/>
    <dgm:cxn modelId="{A028E5E6-AE1D-4E9B-A6F5-1BB682A8CAF8}" type="presOf" srcId="{9774B6E7-4344-4E5F-BF7B-E2239966786D}" destId="{01935F32-F598-43E5-A063-92AB2AB4F0C3}" srcOrd="0" destOrd="0" presId="urn:microsoft.com/office/officeart/2005/8/layout/hProcess4"/>
    <dgm:cxn modelId="{E95242E8-ACBB-46FF-8042-EE7A37F7BF87}" srcId="{3C6982AD-0469-49B4-ABE7-3C3D5DA02B31}" destId="{6EDE47FE-9D2E-4FAD-AB58-29003D5E4907}" srcOrd="4" destOrd="0" parTransId="{7A922B85-9B0F-4D19-A2A4-4D3E4AA2FF61}" sibTransId="{97B83C00-5280-4D87-859C-56F8B2FA2253}"/>
    <dgm:cxn modelId="{B1503DEA-C7DF-4433-B13D-18EF7DB288BF}" type="presOf" srcId="{91E0E3FA-5B04-4B03-BE3D-D8C1461B1D6C}" destId="{BFB58F24-A540-48AE-A9B8-E9FF24E52B7A}" srcOrd="1" destOrd="0" presId="urn:microsoft.com/office/officeart/2005/8/layout/hProcess4"/>
    <dgm:cxn modelId="{6D1186B3-36EB-4CFD-A615-ECF9124C48A8}" type="presParOf" srcId="{01935F32-F598-43E5-A063-92AB2AB4F0C3}" destId="{6BC7803D-7ED6-48FF-9844-6991EEBCCC75}" srcOrd="0" destOrd="0" presId="urn:microsoft.com/office/officeart/2005/8/layout/hProcess4"/>
    <dgm:cxn modelId="{BFB65C7A-E7A8-400A-A842-645DC8DE4263}" type="presParOf" srcId="{01935F32-F598-43E5-A063-92AB2AB4F0C3}" destId="{B507E60E-D3A0-43F1-A85B-3C05015F3ED2}" srcOrd="1" destOrd="0" presId="urn:microsoft.com/office/officeart/2005/8/layout/hProcess4"/>
    <dgm:cxn modelId="{FE5FE3CB-A237-4A4F-819F-169A80812359}" type="presParOf" srcId="{01935F32-F598-43E5-A063-92AB2AB4F0C3}" destId="{88A8CAC2-9964-492D-8A25-2BF1401F9DB4}" srcOrd="2" destOrd="0" presId="urn:microsoft.com/office/officeart/2005/8/layout/hProcess4"/>
    <dgm:cxn modelId="{50568E11-2726-4A9F-B250-E299F66FB7B6}" type="presParOf" srcId="{88A8CAC2-9964-492D-8A25-2BF1401F9DB4}" destId="{3707F061-E31B-4F57-81EA-6F8DC7AB9269}" srcOrd="0" destOrd="0" presId="urn:microsoft.com/office/officeart/2005/8/layout/hProcess4"/>
    <dgm:cxn modelId="{8BCC071A-EE48-4125-9264-D67601823905}" type="presParOf" srcId="{3707F061-E31B-4F57-81EA-6F8DC7AB9269}" destId="{F819AEA4-8E72-4497-A831-097D6B19A5A3}" srcOrd="0" destOrd="0" presId="urn:microsoft.com/office/officeart/2005/8/layout/hProcess4"/>
    <dgm:cxn modelId="{4CDC5AAF-C4DF-4FDB-848D-45740CFF8982}" type="presParOf" srcId="{3707F061-E31B-4F57-81EA-6F8DC7AB9269}" destId="{40535EC4-7395-4C15-B18C-FDE7E0118C22}" srcOrd="1" destOrd="0" presId="urn:microsoft.com/office/officeart/2005/8/layout/hProcess4"/>
    <dgm:cxn modelId="{6B8A770E-20F4-4E0E-8653-682C87F409E0}" type="presParOf" srcId="{3707F061-E31B-4F57-81EA-6F8DC7AB9269}" destId="{BFB58F24-A540-48AE-A9B8-E9FF24E52B7A}" srcOrd="2" destOrd="0" presId="urn:microsoft.com/office/officeart/2005/8/layout/hProcess4"/>
    <dgm:cxn modelId="{AF4ED01D-F880-4286-B1E4-05705F00053A}" type="presParOf" srcId="{3707F061-E31B-4F57-81EA-6F8DC7AB9269}" destId="{900AD8F3-BBE8-4ED3-B8E2-994122C63817}" srcOrd="3" destOrd="0" presId="urn:microsoft.com/office/officeart/2005/8/layout/hProcess4"/>
    <dgm:cxn modelId="{7150AEF9-992E-4E33-B02A-1B8D79BA8007}" type="presParOf" srcId="{3707F061-E31B-4F57-81EA-6F8DC7AB9269}" destId="{56EAC65A-6C7F-479D-9D72-56DE207AEE3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2EC4B-C8F9-4372-9701-6E7A08BAD2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D099C2-953E-425A-A4B0-64D96DFA462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Аудио-консультирование</a:t>
          </a:r>
          <a:endParaRPr lang="ru-RU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139F98-A1E8-4939-B8D4-FE1EB66AE099}" type="parTrans" cxnId="{B391E516-4FAC-486C-AC28-DF3636E5DCE8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D0EFE7-20CD-40DE-9F44-9940D95AF6CD}" type="sibTrans" cxnId="{B391E516-4FAC-486C-AC28-DF3636E5DCE8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9E4878-E230-422A-88E5-FF587616CB2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Используйте </a:t>
          </a:r>
          <a:r>
            <a:rPr lang="ru-RU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паузы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и </a:t>
          </a:r>
          <a:r>
            <a:rPr lang="ru-RU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паревербальные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маркеры («</a:t>
          </a:r>
          <a:r>
            <a:rPr lang="ru-RU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ммм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», «ага»). Не задавайте длинные сложные вопросы: задавайте их частями и проверяйте понимание. После важного вопроса дайте консультируемому время обдумать (пауза)</a:t>
          </a:r>
        </a:p>
      </dgm:t>
    </dgm:pt>
    <dgm:pt modelId="{7219DC08-8A8E-48C4-9587-CB0C85C1EB4E}" type="parTrans" cxnId="{9DAF27C1-C24E-43EB-89AB-5A933FB30CEB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4067B9-7E32-4407-97A9-BF7401281C4D}" type="sibTrans" cxnId="{9DAF27C1-C24E-43EB-89AB-5A933FB30CEB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C3DF923-670F-4C7B-A3D2-02F43CD233C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Видео-консультирование</a:t>
          </a:r>
          <a:endParaRPr lang="ru-RU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499BDB-F94E-4F2E-92C8-3BFF21A00B5F}" type="parTrans" cxnId="{3B626C29-130D-48A3-A4D1-2BAECB2F46A7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364807D-2F10-405D-835F-76EC805827C8}" type="sibTrans" cxnId="{3B626C29-130D-48A3-A4D1-2BAECB2F46A7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7E2811C-635A-40B0-84FE-18353CAD157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Воспользуйтесь визуальными наблюдениями. Спрашивайте об изменениях в мимике или жестах (</a:t>
          </a:r>
          <a:r>
            <a:rPr lang="ru-RU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«Я заметил, у вас изменилась интонация – возможно, это сложно говорить...»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). Упомяните проявления тела: «Как ваше тело реагирует? Вы напряжены в плечах?»</a:t>
          </a:r>
        </a:p>
      </dgm:t>
    </dgm:pt>
    <dgm:pt modelId="{234E0277-BC04-4DB6-8432-C6C8D32DF8B0}" type="parTrans" cxnId="{38D1725D-0248-42A2-9786-11A702A796C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E6AB7F9-94E1-4CB9-9BCD-E8C40BB7DA82}" type="sibTrans" cxnId="{38D1725D-0248-42A2-9786-11A702A796C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892463-28D0-482B-AD41-8CD04D6C118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Чат-консультирование</a:t>
          </a:r>
          <a:endParaRPr lang="ru-RU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9505FD-06EB-48D4-B6FB-DCC745B6F111}" type="sibTrans" cxnId="{ECC947FC-371A-450B-AA0D-7F05DEC00D6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7DD49E2-6F9E-476D-A705-9AAE862D3DFE}" type="parTrans" cxnId="{ECC947FC-371A-450B-AA0D-7F05DEC00D6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8E9812B-BA9A-4883-8FB2-43701A2E509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Формулируйте </a:t>
          </a:r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короткие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вопросы (1–2 строки). Разбейте длинный вопрос на несколько коротких. Пригодится шкала или </a:t>
          </a:r>
          <a:r>
            <a:rPr lang="ru-RU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emoji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, если уместно, чтобы сделать общение более наглядным (например, «😃» для настроения). Оставляйте место в строке для ответа, не занимайте своими сообщениями весь экран</a:t>
          </a:r>
        </a:p>
      </dgm:t>
    </dgm:pt>
    <dgm:pt modelId="{BE5AF567-7556-42E3-BD26-2ABF9D54E234}" type="parTrans" cxnId="{6C07E01E-EDCF-4388-AA64-46D5AEEA85B1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5D480CF-7B0B-43F6-A296-0907FDFE0777}" type="sibTrans" cxnId="{6C07E01E-EDCF-4388-AA64-46D5AEEA85B1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32DD00A-B78D-41BA-8125-ADD434F78C5C}" type="pres">
      <dgm:prSet presAssocID="{76B2EC4B-C8F9-4372-9701-6E7A08BAD2B1}" presName="vert0" presStyleCnt="0">
        <dgm:presLayoutVars>
          <dgm:dir/>
          <dgm:animOne val="branch"/>
          <dgm:animLvl val="lvl"/>
        </dgm:presLayoutVars>
      </dgm:prSet>
      <dgm:spPr/>
    </dgm:pt>
    <dgm:pt modelId="{B233F638-C6E5-4054-9A40-169D7A3B7FDB}" type="pres">
      <dgm:prSet presAssocID="{84D099C2-953E-425A-A4B0-64D96DFA4627}" presName="thickLine" presStyleLbl="alignNode1" presStyleIdx="0" presStyleCnt="3"/>
      <dgm:spPr/>
    </dgm:pt>
    <dgm:pt modelId="{688EE67C-291A-40C0-8E22-727E53273656}" type="pres">
      <dgm:prSet presAssocID="{84D099C2-953E-425A-A4B0-64D96DFA4627}" presName="horz1" presStyleCnt="0"/>
      <dgm:spPr/>
    </dgm:pt>
    <dgm:pt modelId="{80B8BBAE-9FAD-401C-8B3F-8B748CE5F829}" type="pres">
      <dgm:prSet presAssocID="{84D099C2-953E-425A-A4B0-64D96DFA4627}" presName="tx1" presStyleLbl="revTx" presStyleIdx="0" presStyleCnt="6"/>
      <dgm:spPr/>
    </dgm:pt>
    <dgm:pt modelId="{E16B6484-26CD-482B-B3CD-3C7D204A8B52}" type="pres">
      <dgm:prSet presAssocID="{84D099C2-953E-425A-A4B0-64D96DFA4627}" presName="vert1" presStyleCnt="0"/>
      <dgm:spPr/>
    </dgm:pt>
    <dgm:pt modelId="{0B17F4CE-03C9-41B2-8CCD-E3E539E65F4B}" type="pres">
      <dgm:prSet presAssocID="{1F9E4878-E230-422A-88E5-FF587616CB2B}" presName="vertSpace2a" presStyleCnt="0"/>
      <dgm:spPr/>
    </dgm:pt>
    <dgm:pt modelId="{0FAD81D6-0592-4B7A-B484-915BFDE9C835}" type="pres">
      <dgm:prSet presAssocID="{1F9E4878-E230-422A-88E5-FF587616CB2B}" presName="horz2" presStyleCnt="0"/>
      <dgm:spPr/>
    </dgm:pt>
    <dgm:pt modelId="{0AA6B8D1-A01C-4BF6-B4D1-F1073F4C8631}" type="pres">
      <dgm:prSet presAssocID="{1F9E4878-E230-422A-88E5-FF587616CB2B}" presName="horzSpace2" presStyleCnt="0"/>
      <dgm:spPr/>
    </dgm:pt>
    <dgm:pt modelId="{2411DC44-43BA-4CA1-806C-26351E8F7788}" type="pres">
      <dgm:prSet presAssocID="{1F9E4878-E230-422A-88E5-FF587616CB2B}" presName="tx2" presStyleLbl="revTx" presStyleIdx="1" presStyleCnt="6"/>
      <dgm:spPr/>
    </dgm:pt>
    <dgm:pt modelId="{2F9CBF9B-D4FE-42CC-AC9F-24A5782AFFFD}" type="pres">
      <dgm:prSet presAssocID="{1F9E4878-E230-422A-88E5-FF587616CB2B}" presName="vert2" presStyleCnt="0"/>
      <dgm:spPr/>
    </dgm:pt>
    <dgm:pt modelId="{9EF591BA-E25B-4C4D-8DC3-14DE2A4AD33B}" type="pres">
      <dgm:prSet presAssocID="{1F9E4878-E230-422A-88E5-FF587616CB2B}" presName="thinLine2b" presStyleLbl="callout" presStyleIdx="0" presStyleCnt="3"/>
      <dgm:spPr/>
    </dgm:pt>
    <dgm:pt modelId="{7036B6F3-FBB9-47A0-ABAB-A67683DC7A1A}" type="pres">
      <dgm:prSet presAssocID="{1F9E4878-E230-422A-88E5-FF587616CB2B}" presName="vertSpace2b" presStyleCnt="0"/>
      <dgm:spPr/>
    </dgm:pt>
    <dgm:pt modelId="{AE584DCC-E4C2-46AE-B05C-A9E19A83979F}" type="pres">
      <dgm:prSet presAssocID="{4C3DF923-670F-4C7B-A3D2-02F43CD233CC}" presName="thickLine" presStyleLbl="alignNode1" presStyleIdx="1" presStyleCnt="3"/>
      <dgm:spPr/>
    </dgm:pt>
    <dgm:pt modelId="{C51C6C50-44B9-4105-8D4D-F6C5FA989CBF}" type="pres">
      <dgm:prSet presAssocID="{4C3DF923-670F-4C7B-A3D2-02F43CD233CC}" presName="horz1" presStyleCnt="0"/>
      <dgm:spPr/>
    </dgm:pt>
    <dgm:pt modelId="{9FC9F290-76FD-4A15-9F6A-B7ACC2D96839}" type="pres">
      <dgm:prSet presAssocID="{4C3DF923-670F-4C7B-A3D2-02F43CD233CC}" presName="tx1" presStyleLbl="revTx" presStyleIdx="2" presStyleCnt="6"/>
      <dgm:spPr/>
    </dgm:pt>
    <dgm:pt modelId="{FA9C4490-31A2-42C2-BE46-3D8E76D68898}" type="pres">
      <dgm:prSet presAssocID="{4C3DF923-670F-4C7B-A3D2-02F43CD233CC}" presName="vert1" presStyleCnt="0"/>
      <dgm:spPr/>
    </dgm:pt>
    <dgm:pt modelId="{F8277458-474F-4188-BE9E-1C519C8078A1}" type="pres">
      <dgm:prSet presAssocID="{27E2811C-635A-40B0-84FE-18353CAD157B}" presName="vertSpace2a" presStyleCnt="0"/>
      <dgm:spPr/>
    </dgm:pt>
    <dgm:pt modelId="{EC39CE56-C02B-4473-8A11-D596D435D0FC}" type="pres">
      <dgm:prSet presAssocID="{27E2811C-635A-40B0-84FE-18353CAD157B}" presName="horz2" presStyleCnt="0"/>
      <dgm:spPr/>
    </dgm:pt>
    <dgm:pt modelId="{BEE580E5-A16A-4DA4-8D89-BF61DC76C83C}" type="pres">
      <dgm:prSet presAssocID="{27E2811C-635A-40B0-84FE-18353CAD157B}" presName="horzSpace2" presStyleCnt="0"/>
      <dgm:spPr/>
    </dgm:pt>
    <dgm:pt modelId="{C4BEC294-9CBB-4123-A42B-8D9CA71B996A}" type="pres">
      <dgm:prSet presAssocID="{27E2811C-635A-40B0-84FE-18353CAD157B}" presName="tx2" presStyleLbl="revTx" presStyleIdx="3" presStyleCnt="6"/>
      <dgm:spPr/>
    </dgm:pt>
    <dgm:pt modelId="{0A469D56-C968-4F57-A299-BFBAB6190E7F}" type="pres">
      <dgm:prSet presAssocID="{27E2811C-635A-40B0-84FE-18353CAD157B}" presName="vert2" presStyleCnt="0"/>
      <dgm:spPr/>
    </dgm:pt>
    <dgm:pt modelId="{86DB6AAD-0158-4C4E-A863-6B1C64002514}" type="pres">
      <dgm:prSet presAssocID="{27E2811C-635A-40B0-84FE-18353CAD157B}" presName="thinLine2b" presStyleLbl="callout" presStyleIdx="1" presStyleCnt="3"/>
      <dgm:spPr/>
    </dgm:pt>
    <dgm:pt modelId="{7272FA12-DD44-454C-A14A-FEECAAF14288}" type="pres">
      <dgm:prSet presAssocID="{27E2811C-635A-40B0-84FE-18353CAD157B}" presName="vertSpace2b" presStyleCnt="0"/>
      <dgm:spPr/>
    </dgm:pt>
    <dgm:pt modelId="{26038C37-074C-400B-9B77-0119D37B1B52}" type="pres">
      <dgm:prSet presAssocID="{5D892463-28D0-482B-AD41-8CD04D6C118D}" presName="thickLine" presStyleLbl="alignNode1" presStyleIdx="2" presStyleCnt="3"/>
      <dgm:spPr/>
    </dgm:pt>
    <dgm:pt modelId="{1A27C9D5-B407-4CAD-91E1-CD31500A01D1}" type="pres">
      <dgm:prSet presAssocID="{5D892463-28D0-482B-AD41-8CD04D6C118D}" presName="horz1" presStyleCnt="0"/>
      <dgm:spPr/>
    </dgm:pt>
    <dgm:pt modelId="{B859620F-267C-4841-8765-D7B51679BA45}" type="pres">
      <dgm:prSet presAssocID="{5D892463-28D0-482B-AD41-8CD04D6C118D}" presName="tx1" presStyleLbl="revTx" presStyleIdx="4" presStyleCnt="6"/>
      <dgm:spPr/>
    </dgm:pt>
    <dgm:pt modelId="{816FE5E8-9E85-4124-BB6B-D0BEE3BC7D0E}" type="pres">
      <dgm:prSet presAssocID="{5D892463-28D0-482B-AD41-8CD04D6C118D}" presName="vert1" presStyleCnt="0"/>
      <dgm:spPr/>
    </dgm:pt>
    <dgm:pt modelId="{DF101A62-4032-418A-A30E-CC237D290A0F}" type="pres">
      <dgm:prSet presAssocID="{98E9812B-BA9A-4883-8FB2-43701A2E5097}" presName="vertSpace2a" presStyleCnt="0"/>
      <dgm:spPr/>
    </dgm:pt>
    <dgm:pt modelId="{3CA454AF-497F-4177-B93B-8A6234DC1439}" type="pres">
      <dgm:prSet presAssocID="{98E9812B-BA9A-4883-8FB2-43701A2E5097}" presName="horz2" presStyleCnt="0"/>
      <dgm:spPr/>
    </dgm:pt>
    <dgm:pt modelId="{6A12371A-C437-4F7F-AAF4-1BD72A041250}" type="pres">
      <dgm:prSet presAssocID="{98E9812B-BA9A-4883-8FB2-43701A2E5097}" presName="horzSpace2" presStyleCnt="0"/>
      <dgm:spPr/>
    </dgm:pt>
    <dgm:pt modelId="{ADD3A401-F5C5-413B-8507-5470D01C46D8}" type="pres">
      <dgm:prSet presAssocID="{98E9812B-BA9A-4883-8FB2-43701A2E5097}" presName="tx2" presStyleLbl="revTx" presStyleIdx="5" presStyleCnt="6"/>
      <dgm:spPr/>
    </dgm:pt>
    <dgm:pt modelId="{C1DF1B36-B5DD-4436-BF42-CFDFD2B9ECA2}" type="pres">
      <dgm:prSet presAssocID="{98E9812B-BA9A-4883-8FB2-43701A2E5097}" presName="vert2" presStyleCnt="0"/>
      <dgm:spPr/>
    </dgm:pt>
    <dgm:pt modelId="{16FA1483-CD89-4F5B-B980-7B04E440E638}" type="pres">
      <dgm:prSet presAssocID="{98E9812B-BA9A-4883-8FB2-43701A2E5097}" presName="thinLine2b" presStyleLbl="callout" presStyleIdx="2" presStyleCnt="3"/>
      <dgm:spPr/>
    </dgm:pt>
    <dgm:pt modelId="{5FF9C7F3-0C32-4E46-8FEA-81F69A5298C1}" type="pres">
      <dgm:prSet presAssocID="{98E9812B-BA9A-4883-8FB2-43701A2E5097}" presName="vertSpace2b" presStyleCnt="0"/>
      <dgm:spPr/>
    </dgm:pt>
  </dgm:ptLst>
  <dgm:cxnLst>
    <dgm:cxn modelId="{B391E516-4FAC-486C-AC28-DF3636E5DCE8}" srcId="{76B2EC4B-C8F9-4372-9701-6E7A08BAD2B1}" destId="{84D099C2-953E-425A-A4B0-64D96DFA4627}" srcOrd="0" destOrd="0" parTransId="{AB139F98-A1E8-4939-B8D4-FE1EB66AE099}" sibTransId="{73D0EFE7-20CD-40DE-9F44-9940D95AF6CD}"/>
    <dgm:cxn modelId="{F1B2FE16-9E07-4397-BD3D-0A64C231BC43}" type="presOf" srcId="{5D892463-28D0-482B-AD41-8CD04D6C118D}" destId="{B859620F-267C-4841-8765-D7B51679BA45}" srcOrd="0" destOrd="0" presId="urn:microsoft.com/office/officeart/2008/layout/LinedList"/>
    <dgm:cxn modelId="{6C07E01E-EDCF-4388-AA64-46D5AEEA85B1}" srcId="{5D892463-28D0-482B-AD41-8CD04D6C118D}" destId="{98E9812B-BA9A-4883-8FB2-43701A2E5097}" srcOrd="0" destOrd="0" parTransId="{BE5AF567-7556-42E3-BD26-2ABF9D54E234}" sibTransId="{C5D480CF-7B0B-43F6-A296-0907FDFE0777}"/>
    <dgm:cxn modelId="{3B626C29-130D-48A3-A4D1-2BAECB2F46A7}" srcId="{76B2EC4B-C8F9-4372-9701-6E7A08BAD2B1}" destId="{4C3DF923-670F-4C7B-A3D2-02F43CD233CC}" srcOrd="1" destOrd="0" parTransId="{A4499BDB-F94E-4F2E-92C8-3BFF21A00B5F}" sibTransId="{5364807D-2F10-405D-835F-76EC805827C8}"/>
    <dgm:cxn modelId="{38D1725D-0248-42A2-9786-11A702A796C2}" srcId="{4C3DF923-670F-4C7B-A3D2-02F43CD233CC}" destId="{27E2811C-635A-40B0-84FE-18353CAD157B}" srcOrd="0" destOrd="0" parTransId="{234E0277-BC04-4DB6-8432-C6C8D32DF8B0}" sibTransId="{5E6AB7F9-94E1-4CB9-9BCD-E8C40BB7DA82}"/>
    <dgm:cxn modelId="{296A6D6D-75A9-44B1-AAB5-66385B276B3E}" type="presOf" srcId="{98E9812B-BA9A-4883-8FB2-43701A2E5097}" destId="{ADD3A401-F5C5-413B-8507-5470D01C46D8}" srcOrd="0" destOrd="0" presId="urn:microsoft.com/office/officeart/2008/layout/LinedList"/>
    <dgm:cxn modelId="{99A16072-4D42-4588-B5C5-07E645067160}" type="presOf" srcId="{1F9E4878-E230-422A-88E5-FF587616CB2B}" destId="{2411DC44-43BA-4CA1-806C-26351E8F7788}" srcOrd="0" destOrd="0" presId="urn:microsoft.com/office/officeart/2008/layout/LinedList"/>
    <dgm:cxn modelId="{F7E44157-9679-425B-990B-B2B0923438E6}" type="presOf" srcId="{76B2EC4B-C8F9-4372-9701-6E7A08BAD2B1}" destId="{332DD00A-B78D-41BA-8125-ADD434F78C5C}" srcOrd="0" destOrd="0" presId="urn:microsoft.com/office/officeart/2008/layout/LinedList"/>
    <dgm:cxn modelId="{FAEBD1B1-8CC3-42BA-95C1-6F133E24BC49}" type="presOf" srcId="{84D099C2-953E-425A-A4B0-64D96DFA4627}" destId="{80B8BBAE-9FAD-401C-8B3F-8B748CE5F829}" srcOrd="0" destOrd="0" presId="urn:microsoft.com/office/officeart/2008/layout/LinedList"/>
    <dgm:cxn modelId="{9DAF27C1-C24E-43EB-89AB-5A933FB30CEB}" srcId="{84D099C2-953E-425A-A4B0-64D96DFA4627}" destId="{1F9E4878-E230-422A-88E5-FF587616CB2B}" srcOrd="0" destOrd="0" parTransId="{7219DC08-8A8E-48C4-9587-CB0C85C1EB4E}" sibTransId="{B64067B9-7E32-4407-97A9-BF7401281C4D}"/>
    <dgm:cxn modelId="{B0F20ED3-9B81-4C9C-8FBF-A9B258A21593}" type="presOf" srcId="{27E2811C-635A-40B0-84FE-18353CAD157B}" destId="{C4BEC294-9CBB-4123-A42B-8D9CA71B996A}" srcOrd="0" destOrd="0" presId="urn:microsoft.com/office/officeart/2008/layout/LinedList"/>
    <dgm:cxn modelId="{728F4AF7-11BE-43F3-B73B-465EFB415F38}" type="presOf" srcId="{4C3DF923-670F-4C7B-A3D2-02F43CD233CC}" destId="{9FC9F290-76FD-4A15-9F6A-B7ACC2D96839}" srcOrd="0" destOrd="0" presId="urn:microsoft.com/office/officeart/2008/layout/LinedList"/>
    <dgm:cxn modelId="{ECC947FC-371A-450B-AA0D-7F05DEC00D62}" srcId="{76B2EC4B-C8F9-4372-9701-6E7A08BAD2B1}" destId="{5D892463-28D0-482B-AD41-8CD04D6C118D}" srcOrd="2" destOrd="0" parTransId="{E7DD49E2-6F9E-476D-A705-9AAE862D3DFE}" sibTransId="{5D9505FD-06EB-48D4-B6FB-DCC745B6F111}"/>
    <dgm:cxn modelId="{A98083B4-FCAC-4C92-9302-04F507849605}" type="presParOf" srcId="{332DD00A-B78D-41BA-8125-ADD434F78C5C}" destId="{B233F638-C6E5-4054-9A40-169D7A3B7FDB}" srcOrd="0" destOrd="0" presId="urn:microsoft.com/office/officeart/2008/layout/LinedList"/>
    <dgm:cxn modelId="{B0662EE9-B564-4F12-A142-A609009F6C1F}" type="presParOf" srcId="{332DD00A-B78D-41BA-8125-ADD434F78C5C}" destId="{688EE67C-291A-40C0-8E22-727E53273656}" srcOrd="1" destOrd="0" presId="urn:microsoft.com/office/officeart/2008/layout/LinedList"/>
    <dgm:cxn modelId="{BC92CEE3-65C6-44E0-9B06-6609D4EEF983}" type="presParOf" srcId="{688EE67C-291A-40C0-8E22-727E53273656}" destId="{80B8BBAE-9FAD-401C-8B3F-8B748CE5F829}" srcOrd="0" destOrd="0" presId="urn:microsoft.com/office/officeart/2008/layout/LinedList"/>
    <dgm:cxn modelId="{4C64F0A9-9649-4F77-97B4-9F92B7FC05E8}" type="presParOf" srcId="{688EE67C-291A-40C0-8E22-727E53273656}" destId="{E16B6484-26CD-482B-B3CD-3C7D204A8B52}" srcOrd="1" destOrd="0" presId="urn:microsoft.com/office/officeart/2008/layout/LinedList"/>
    <dgm:cxn modelId="{7B86C04C-5DBC-48CF-814E-7D051A1D4EB9}" type="presParOf" srcId="{E16B6484-26CD-482B-B3CD-3C7D204A8B52}" destId="{0B17F4CE-03C9-41B2-8CCD-E3E539E65F4B}" srcOrd="0" destOrd="0" presId="urn:microsoft.com/office/officeart/2008/layout/LinedList"/>
    <dgm:cxn modelId="{195E1EA3-F07F-48D4-9C10-F20DC326714A}" type="presParOf" srcId="{E16B6484-26CD-482B-B3CD-3C7D204A8B52}" destId="{0FAD81D6-0592-4B7A-B484-915BFDE9C835}" srcOrd="1" destOrd="0" presId="urn:microsoft.com/office/officeart/2008/layout/LinedList"/>
    <dgm:cxn modelId="{6B6FD0FC-3830-4171-9A7C-5D322540BB33}" type="presParOf" srcId="{0FAD81D6-0592-4B7A-B484-915BFDE9C835}" destId="{0AA6B8D1-A01C-4BF6-B4D1-F1073F4C8631}" srcOrd="0" destOrd="0" presId="urn:microsoft.com/office/officeart/2008/layout/LinedList"/>
    <dgm:cxn modelId="{BF0B7E3B-289A-4F54-92F1-109E61C51AEB}" type="presParOf" srcId="{0FAD81D6-0592-4B7A-B484-915BFDE9C835}" destId="{2411DC44-43BA-4CA1-806C-26351E8F7788}" srcOrd="1" destOrd="0" presId="urn:microsoft.com/office/officeart/2008/layout/LinedList"/>
    <dgm:cxn modelId="{4D86D0F6-66AA-4F08-8995-8635528B3042}" type="presParOf" srcId="{0FAD81D6-0592-4B7A-B484-915BFDE9C835}" destId="{2F9CBF9B-D4FE-42CC-AC9F-24A5782AFFFD}" srcOrd="2" destOrd="0" presId="urn:microsoft.com/office/officeart/2008/layout/LinedList"/>
    <dgm:cxn modelId="{C6919854-CD8B-4FC4-836E-F57550D25F74}" type="presParOf" srcId="{E16B6484-26CD-482B-B3CD-3C7D204A8B52}" destId="{9EF591BA-E25B-4C4D-8DC3-14DE2A4AD33B}" srcOrd="2" destOrd="0" presId="urn:microsoft.com/office/officeart/2008/layout/LinedList"/>
    <dgm:cxn modelId="{C5B3E978-89C6-4B7C-A45F-2E05EDE12D0E}" type="presParOf" srcId="{E16B6484-26CD-482B-B3CD-3C7D204A8B52}" destId="{7036B6F3-FBB9-47A0-ABAB-A67683DC7A1A}" srcOrd="3" destOrd="0" presId="urn:microsoft.com/office/officeart/2008/layout/LinedList"/>
    <dgm:cxn modelId="{B3BBEA19-FE2C-4767-A35B-23D7F413C97D}" type="presParOf" srcId="{332DD00A-B78D-41BA-8125-ADD434F78C5C}" destId="{AE584DCC-E4C2-46AE-B05C-A9E19A83979F}" srcOrd="2" destOrd="0" presId="urn:microsoft.com/office/officeart/2008/layout/LinedList"/>
    <dgm:cxn modelId="{36C68473-01C8-4913-B320-F6CAF9DD8811}" type="presParOf" srcId="{332DD00A-B78D-41BA-8125-ADD434F78C5C}" destId="{C51C6C50-44B9-4105-8D4D-F6C5FA989CBF}" srcOrd="3" destOrd="0" presId="urn:microsoft.com/office/officeart/2008/layout/LinedList"/>
    <dgm:cxn modelId="{F47070E0-BF51-453C-970D-99247A63AC18}" type="presParOf" srcId="{C51C6C50-44B9-4105-8D4D-F6C5FA989CBF}" destId="{9FC9F290-76FD-4A15-9F6A-B7ACC2D96839}" srcOrd="0" destOrd="0" presId="urn:microsoft.com/office/officeart/2008/layout/LinedList"/>
    <dgm:cxn modelId="{8CDC3BA3-3C44-406C-A18D-97939B111F04}" type="presParOf" srcId="{C51C6C50-44B9-4105-8D4D-F6C5FA989CBF}" destId="{FA9C4490-31A2-42C2-BE46-3D8E76D68898}" srcOrd="1" destOrd="0" presId="urn:microsoft.com/office/officeart/2008/layout/LinedList"/>
    <dgm:cxn modelId="{2F9AD32D-208B-4905-AEDF-BFF5330AFFDC}" type="presParOf" srcId="{FA9C4490-31A2-42C2-BE46-3D8E76D68898}" destId="{F8277458-474F-4188-BE9E-1C519C8078A1}" srcOrd="0" destOrd="0" presId="urn:microsoft.com/office/officeart/2008/layout/LinedList"/>
    <dgm:cxn modelId="{88F1C0BE-6311-4548-8F31-31BCBCDDDAF9}" type="presParOf" srcId="{FA9C4490-31A2-42C2-BE46-3D8E76D68898}" destId="{EC39CE56-C02B-4473-8A11-D596D435D0FC}" srcOrd="1" destOrd="0" presId="urn:microsoft.com/office/officeart/2008/layout/LinedList"/>
    <dgm:cxn modelId="{A32FDAF6-EADF-45CD-82D6-0102F4F02DC6}" type="presParOf" srcId="{EC39CE56-C02B-4473-8A11-D596D435D0FC}" destId="{BEE580E5-A16A-4DA4-8D89-BF61DC76C83C}" srcOrd="0" destOrd="0" presId="urn:microsoft.com/office/officeart/2008/layout/LinedList"/>
    <dgm:cxn modelId="{03C2763B-9AF8-4ED7-8FA9-22D272DE5B5F}" type="presParOf" srcId="{EC39CE56-C02B-4473-8A11-D596D435D0FC}" destId="{C4BEC294-9CBB-4123-A42B-8D9CA71B996A}" srcOrd="1" destOrd="0" presId="urn:microsoft.com/office/officeart/2008/layout/LinedList"/>
    <dgm:cxn modelId="{ED89D337-88EE-4E1F-BBE6-9D33EA19C6A3}" type="presParOf" srcId="{EC39CE56-C02B-4473-8A11-D596D435D0FC}" destId="{0A469D56-C968-4F57-A299-BFBAB6190E7F}" srcOrd="2" destOrd="0" presId="urn:microsoft.com/office/officeart/2008/layout/LinedList"/>
    <dgm:cxn modelId="{A9213FD0-3110-4DA9-BED2-17A02E18F117}" type="presParOf" srcId="{FA9C4490-31A2-42C2-BE46-3D8E76D68898}" destId="{86DB6AAD-0158-4C4E-A863-6B1C64002514}" srcOrd="2" destOrd="0" presId="urn:microsoft.com/office/officeart/2008/layout/LinedList"/>
    <dgm:cxn modelId="{07BFC1A6-5628-45DC-83B3-17AAF51B83E1}" type="presParOf" srcId="{FA9C4490-31A2-42C2-BE46-3D8E76D68898}" destId="{7272FA12-DD44-454C-A14A-FEECAAF14288}" srcOrd="3" destOrd="0" presId="urn:microsoft.com/office/officeart/2008/layout/LinedList"/>
    <dgm:cxn modelId="{934848BA-2AF7-4BA7-B4A0-C0567CE1E007}" type="presParOf" srcId="{332DD00A-B78D-41BA-8125-ADD434F78C5C}" destId="{26038C37-074C-400B-9B77-0119D37B1B52}" srcOrd="4" destOrd="0" presId="urn:microsoft.com/office/officeart/2008/layout/LinedList"/>
    <dgm:cxn modelId="{967CB008-320F-4D79-9145-32167B48AC64}" type="presParOf" srcId="{332DD00A-B78D-41BA-8125-ADD434F78C5C}" destId="{1A27C9D5-B407-4CAD-91E1-CD31500A01D1}" srcOrd="5" destOrd="0" presId="urn:microsoft.com/office/officeart/2008/layout/LinedList"/>
    <dgm:cxn modelId="{31E4FC4C-854A-4601-95A0-AC68BE9DB384}" type="presParOf" srcId="{1A27C9D5-B407-4CAD-91E1-CD31500A01D1}" destId="{B859620F-267C-4841-8765-D7B51679BA45}" srcOrd="0" destOrd="0" presId="urn:microsoft.com/office/officeart/2008/layout/LinedList"/>
    <dgm:cxn modelId="{73E31723-FF8A-44A7-B19F-3A6663B6A490}" type="presParOf" srcId="{1A27C9D5-B407-4CAD-91E1-CD31500A01D1}" destId="{816FE5E8-9E85-4124-BB6B-D0BEE3BC7D0E}" srcOrd="1" destOrd="0" presId="urn:microsoft.com/office/officeart/2008/layout/LinedList"/>
    <dgm:cxn modelId="{E3993699-8B5E-4ADC-9925-23242E9786CF}" type="presParOf" srcId="{816FE5E8-9E85-4124-BB6B-D0BEE3BC7D0E}" destId="{DF101A62-4032-418A-A30E-CC237D290A0F}" srcOrd="0" destOrd="0" presId="urn:microsoft.com/office/officeart/2008/layout/LinedList"/>
    <dgm:cxn modelId="{573FF447-D665-4C47-AAC6-45D82978E82A}" type="presParOf" srcId="{816FE5E8-9E85-4124-BB6B-D0BEE3BC7D0E}" destId="{3CA454AF-497F-4177-B93B-8A6234DC1439}" srcOrd="1" destOrd="0" presId="urn:microsoft.com/office/officeart/2008/layout/LinedList"/>
    <dgm:cxn modelId="{CC3F80F0-5418-4031-AB0F-1239F3DC6109}" type="presParOf" srcId="{3CA454AF-497F-4177-B93B-8A6234DC1439}" destId="{6A12371A-C437-4F7F-AAF4-1BD72A041250}" srcOrd="0" destOrd="0" presId="urn:microsoft.com/office/officeart/2008/layout/LinedList"/>
    <dgm:cxn modelId="{1CB17673-B2C0-462B-AE3C-55D9EFFADB82}" type="presParOf" srcId="{3CA454AF-497F-4177-B93B-8A6234DC1439}" destId="{ADD3A401-F5C5-413B-8507-5470D01C46D8}" srcOrd="1" destOrd="0" presId="urn:microsoft.com/office/officeart/2008/layout/LinedList"/>
    <dgm:cxn modelId="{7B3A2E6C-D83F-403F-AC13-0849CDB793FF}" type="presParOf" srcId="{3CA454AF-497F-4177-B93B-8A6234DC1439}" destId="{C1DF1B36-B5DD-4436-BF42-CFDFD2B9ECA2}" srcOrd="2" destOrd="0" presId="urn:microsoft.com/office/officeart/2008/layout/LinedList"/>
    <dgm:cxn modelId="{D35D2E94-9B6B-4133-8DF3-B6E175CADD47}" type="presParOf" srcId="{816FE5E8-9E85-4124-BB6B-D0BEE3BC7D0E}" destId="{16FA1483-CD89-4F5B-B980-7B04E440E638}" srcOrd="2" destOrd="0" presId="urn:microsoft.com/office/officeart/2008/layout/LinedList"/>
    <dgm:cxn modelId="{D402C671-B644-4818-8414-74AF8C52A5D4}" type="presParOf" srcId="{816FE5E8-9E85-4124-BB6B-D0BEE3BC7D0E}" destId="{5FF9C7F3-0C32-4E46-8FEA-81F69A5298C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2EC4B-C8F9-4372-9701-6E7A08BAD2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D099C2-953E-425A-A4B0-64D96DFA4627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Открытые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139F98-A1E8-4939-B8D4-FE1EB66AE099}" type="parTrans" cxnId="{B391E516-4FAC-486C-AC28-DF3636E5DCE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D0EFE7-20CD-40DE-9F44-9940D95AF6CD}" type="sibTrans" cxnId="{B391E516-4FAC-486C-AC28-DF3636E5DCE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9E4878-E230-422A-88E5-FF587616CB2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«Расскажите, пожалуйста, что произошло с самого начала?» (видео-, аудио-консультирование) </a:t>
          </a:r>
        </a:p>
      </dgm:t>
    </dgm:pt>
    <dgm:pt modelId="{7219DC08-8A8E-48C4-9587-CB0C85C1EB4E}" type="parTrans" cxnId="{9DAF27C1-C24E-43EB-89AB-5A933FB30CE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4067B9-7E32-4407-97A9-BF7401281C4D}" type="sibTrans" cxnId="{9DAF27C1-C24E-43EB-89AB-5A933FB30CE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C3DF923-670F-4C7B-A3D2-02F43CD233CC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Уточняющие (фокусирующие)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4499BDB-F94E-4F2E-92C8-3BFF21A00B5F}" type="parTrans" cxnId="{3B626C29-130D-48A3-A4D1-2BAECB2F46A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364807D-2F10-405D-835F-76EC805827C8}" type="sibTrans" cxnId="{3B626C29-130D-48A3-A4D1-2BAECB2F46A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7E2811C-635A-40B0-84FE-18353CAD157B}">
      <dgm:prSet phldrT="[Текст]" custT="1"/>
      <dgm:spPr/>
      <dgm:t>
        <a:bodyPr/>
        <a:lstStyle/>
        <a:p>
          <a:r>
            <a:rPr lang="ru-RU" sz="1500" dirty="0">
              <a:latin typeface="Segoe UI Light" panose="020B0502040204020203" pitchFamily="34" charset="0"/>
              <a:cs typeface="Segoe UI Light" panose="020B0502040204020203" pitchFamily="34" charset="0"/>
            </a:rPr>
            <a:t> «Когда это началось? Был ли перед этим какой-то триггер?»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34E0277-BC04-4DB6-8432-C6C8D32DF8B0}" type="parTrans" cxnId="{38D1725D-0248-42A2-9786-11A702A796C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E6AB7F9-94E1-4CB9-9BCD-E8C40BB7DA82}" type="sibTrans" cxnId="{38D1725D-0248-42A2-9786-11A702A796C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892463-28D0-482B-AD41-8CD04D6C118D}">
      <dgm:prSet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Поведенческие/конкретные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9505FD-06EB-48D4-B6FB-DCC745B6F111}" type="sibTrans" cxnId="{ECC947FC-371A-450B-AA0D-7F05DEC00D6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7DD49E2-6F9E-476D-A705-9AAE862D3DFE}" type="parTrans" cxnId="{ECC947FC-371A-450B-AA0D-7F05DEC00D6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8E9812B-BA9A-4883-8FB2-43701A2E5097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«Что вы делаете обычно, когда возникает это чувство?»</a:t>
          </a:r>
        </a:p>
      </dgm:t>
    </dgm:pt>
    <dgm:pt modelId="{BE5AF567-7556-42E3-BD26-2ABF9D54E234}" type="parTrans" cxnId="{6C07E01E-EDCF-4388-AA64-46D5AEEA85B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5D480CF-7B0B-43F6-A296-0907FDFE0777}" type="sibTrans" cxnId="{6C07E01E-EDCF-4388-AA64-46D5AEEA85B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28C72A9-F962-48F8-A405-B45727E6F5A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«Что сейчас для вас важнее всего?» (чат-консультирование)</a:t>
          </a:r>
        </a:p>
      </dgm:t>
    </dgm:pt>
    <dgm:pt modelId="{8501ED55-30E0-44C5-B065-5A1A4F5FC48F}" type="parTrans" cxnId="{C6D711E2-C7B4-421A-B20B-9B5902193CA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B8D6EF4-EA9C-4D9F-896F-4AB112D80A05}" type="sibTrans" cxnId="{C6D711E2-C7B4-421A-B20B-9B5902193CA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96A4DBD-EDF6-40A5-B49F-11505061B366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«Что вы сделали в последний раз, когда это случилось?»</a:t>
          </a:r>
        </a:p>
      </dgm:t>
    </dgm:pt>
    <dgm:pt modelId="{25E0D7B2-CB0B-435C-92F3-8ACF5E1B9262}" type="parTrans" cxnId="{3124138A-7AF3-4EE9-9220-3042D47DA31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364B0E-7B0F-4B73-9B94-A8453797D3FA}" type="sibTrans" cxnId="{3124138A-7AF3-4EE9-9220-3042D47DA31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C842773-C0F5-4224-9705-5B89DAC4E514}">
      <dgm:prSet/>
      <dgm:spPr/>
      <dgm:t>
        <a:bodyPr/>
        <a:lstStyle/>
        <a:p>
          <a:r>
            <a:rPr lang="ru-RU" i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«По шкале от 0 до 10, где 0 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i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совсем нет, а 10 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i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очень сильно, как вы сейчас оцениваете уровень своей тревоги (иного состояния)?» </a:t>
          </a:r>
        </a:p>
      </dgm:t>
    </dgm:pt>
    <dgm:pt modelId="{8738450C-A97D-428A-A40D-E863FCA25432}" type="parTrans" cxnId="{3ACD5BF2-58BB-45B4-8923-96CE49CA16D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AF01934-4E45-4EB9-B27F-3F05CFE9C75D}" type="sibTrans" cxnId="{3ACD5BF2-58BB-45B4-8923-96CE49CA16D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ED12AC0-E034-4A3F-8FAF-CDA9A4F9677D}">
      <dgm:prSet/>
      <dgm:spPr/>
      <dgm:t>
        <a:bodyPr/>
        <a:lstStyle/>
        <a:p>
          <a:r>
            <a:rPr lang="ru-RU" b="1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Скалирование</a:t>
          </a:r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D1ABF17-CACB-4A5D-803A-3B18BEE9DE32}" type="parTrans" cxnId="{CADAF612-03F7-463F-B221-17C0095C072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361A004-3407-4F3C-8C46-F41BA0D8B3B5}" type="sibTrans" cxnId="{CADAF612-03F7-463F-B221-17C0095C072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9A137AC-86D4-4F05-AF53-2BB40B5C7BCB}">
      <dgm:prSet phldrT="[Текст]" custT="1"/>
      <dgm:spPr/>
      <dgm:t>
        <a:bodyPr/>
        <a:lstStyle/>
        <a:p>
          <a:r>
            <a:rPr lang="ru-RU" sz="1500" dirty="0">
              <a:latin typeface="Segoe UI Light" panose="020B0502040204020203" pitchFamily="34" charset="0"/>
              <a:cs typeface="Segoe UI Light" panose="020B0502040204020203" pitchFamily="34" charset="0"/>
            </a:rPr>
            <a:t>«Как часто это происходит в неделю?» 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52CA17C-0DC9-4B63-8F61-04842D435ECC}" type="parTrans" cxnId="{32973640-BB6E-4BF4-A3F5-E29C3CC4D4AA}">
      <dgm:prSet/>
      <dgm:spPr/>
      <dgm:t>
        <a:bodyPr/>
        <a:lstStyle/>
        <a:p>
          <a:endParaRPr lang="ru-RU"/>
        </a:p>
      </dgm:t>
    </dgm:pt>
    <dgm:pt modelId="{F79F8ED1-EE3E-43B3-858D-02978080728D}" type="sibTrans" cxnId="{32973640-BB6E-4BF4-A3F5-E29C3CC4D4AA}">
      <dgm:prSet/>
      <dgm:spPr/>
      <dgm:t>
        <a:bodyPr/>
        <a:lstStyle/>
        <a:p>
          <a:endParaRPr lang="ru-RU"/>
        </a:p>
      </dgm:t>
    </dgm:pt>
    <dgm:pt modelId="{55BFCA6B-4BED-455F-9159-BD7F69574EC0}" type="pres">
      <dgm:prSet presAssocID="{76B2EC4B-C8F9-4372-9701-6E7A08BAD2B1}" presName="linear" presStyleCnt="0">
        <dgm:presLayoutVars>
          <dgm:animLvl val="lvl"/>
          <dgm:resizeHandles val="exact"/>
        </dgm:presLayoutVars>
      </dgm:prSet>
      <dgm:spPr/>
    </dgm:pt>
    <dgm:pt modelId="{8245E519-B8DE-4EDF-AEC8-41E603C1B6A2}" type="pres">
      <dgm:prSet presAssocID="{84D099C2-953E-425A-A4B0-64D96DFA46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68DA2A-39CE-4D46-B97F-2D8C7E1040D8}" type="pres">
      <dgm:prSet presAssocID="{84D099C2-953E-425A-A4B0-64D96DFA4627}" presName="childText" presStyleLbl="revTx" presStyleIdx="0" presStyleCnt="4">
        <dgm:presLayoutVars>
          <dgm:bulletEnabled val="1"/>
        </dgm:presLayoutVars>
      </dgm:prSet>
      <dgm:spPr/>
    </dgm:pt>
    <dgm:pt modelId="{43F5B687-3AA7-4C42-8D9F-A598662C7451}" type="pres">
      <dgm:prSet presAssocID="{4C3DF923-670F-4C7B-A3D2-02F43CD233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7DF05A-097A-4F01-87C5-D3A4E39194FE}" type="pres">
      <dgm:prSet presAssocID="{4C3DF923-670F-4C7B-A3D2-02F43CD233CC}" presName="childText" presStyleLbl="revTx" presStyleIdx="1" presStyleCnt="4">
        <dgm:presLayoutVars>
          <dgm:bulletEnabled val="1"/>
        </dgm:presLayoutVars>
      </dgm:prSet>
      <dgm:spPr/>
    </dgm:pt>
    <dgm:pt modelId="{8E800ABD-D028-4279-8835-E55C31B7718E}" type="pres">
      <dgm:prSet presAssocID="{5D892463-28D0-482B-AD41-8CD04D6C11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104302-3529-494D-96A8-E41102E6C531}" type="pres">
      <dgm:prSet presAssocID="{5D892463-28D0-482B-AD41-8CD04D6C118D}" presName="childText" presStyleLbl="revTx" presStyleIdx="2" presStyleCnt="4">
        <dgm:presLayoutVars>
          <dgm:bulletEnabled val="1"/>
        </dgm:presLayoutVars>
      </dgm:prSet>
      <dgm:spPr/>
    </dgm:pt>
    <dgm:pt modelId="{F207F668-B052-4C89-A1D0-BE66352F81E0}" type="pres">
      <dgm:prSet presAssocID="{6ED12AC0-E034-4A3F-8FAF-CDA9A4F9677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1AB1B7-2C67-4273-BB2C-9996D1A4447B}" type="pres">
      <dgm:prSet presAssocID="{6ED12AC0-E034-4A3F-8FAF-CDA9A4F9677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89EE304-439A-4585-9E6B-63895F4ACC3A}" type="presOf" srcId="{27E2811C-635A-40B0-84FE-18353CAD157B}" destId="{DD7DF05A-097A-4F01-87C5-D3A4E39194FE}" srcOrd="0" destOrd="0" presId="urn:microsoft.com/office/officeart/2005/8/layout/vList2"/>
    <dgm:cxn modelId="{552E410B-25F6-4D19-B270-304646D487FE}" type="presOf" srcId="{4C3DF923-670F-4C7B-A3D2-02F43CD233CC}" destId="{43F5B687-3AA7-4C42-8D9F-A598662C7451}" srcOrd="0" destOrd="0" presId="urn:microsoft.com/office/officeart/2005/8/layout/vList2"/>
    <dgm:cxn modelId="{CADAF612-03F7-463F-B221-17C0095C0723}" srcId="{76B2EC4B-C8F9-4372-9701-6E7A08BAD2B1}" destId="{6ED12AC0-E034-4A3F-8FAF-CDA9A4F9677D}" srcOrd="3" destOrd="0" parTransId="{4D1ABF17-CACB-4A5D-803A-3B18BEE9DE32}" sibTransId="{A361A004-3407-4F3C-8C46-F41BA0D8B3B5}"/>
    <dgm:cxn modelId="{B391E516-4FAC-486C-AC28-DF3636E5DCE8}" srcId="{76B2EC4B-C8F9-4372-9701-6E7A08BAD2B1}" destId="{84D099C2-953E-425A-A4B0-64D96DFA4627}" srcOrd="0" destOrd="0" parTransId="{AB139F98-A1E8-4939-B8D4-FE1EB66AE099}" sibTransId="{73D0EFE7-20CD-40DE-9F44-9940D95AF6CD}"/>
    <dgm:cxn modelId="{1776D91C-87DE-4959-8040-0692A78034F1}" type="presOf" srcId="{98E9812B-BA9A-4883-8FB2-43701A2E5097}" destId="{77104302-3529-494D-96A8-E41102E6C531}" srcOrd="0" destOrd="0" presId="urn:microsoft.com/office/officeart/2005/8/layout/vList2"/>
    <dgm:cxn modelId="{6C07E01E-EDCF-4388-AA64-46D5AEEA85B1}" srcId="{5D892463-28D0-482B-AD41-8CD04D6C118D}" destId="{98E9812B-BA9A-4883-8FB2-43701A2E5097}" srcOrd="0" destOrd="0" parTransId="{BE5AF567-7556-42E3-BD26-2ABF9D54E234}" sibTransId="{C5D480CF-7B0B-43F6-A296-0907FDFE0777}"/>
    <dgm:cxn modelId="{3B626C29-130D-48A3-A4D1-2BAECB2F46A7}" srcId="{76B2EC4B-C8F9-4372-9701-6E7A08BAD2B1}" destId="{4C3DF923-670F-4C7B-A3D2-02F43CD233CC}" srcOrd="1" destOrd="0" parTransId="{A4499BDB-F94E-4F2E-92C8-3BFF21A00B5F}" sibTransId="{5364807D-2F10-405D-835F-76EC805827C8}"/>
    <dgm:cxn modelId="{C2CAE92D-9956-4A18-B5A4-603B7851DDC8}" type="presOf" srcId="{096A4DBD-EDF6-40A5-B49F-11505061B366}" destId="{77104302-3529-494D-96A8-E41102E6C531}" srcOrd="0" destOrd="1" presId="urn:microsoft.com/office/officeart/2005/8/layout/vList2"/>
    <dgm:cxn modelId="{32973640-BB6E-4BF4-A3F5-E29C3CC4D4AA}" srcId="{4C3DF923-670F-4C7B-A3D2-02F43CD233CC}" destId="{49A137AC-86D4-4F05-AF53-2BB40B5C7BCB}" srcOrd="1" destOrd="0" parTransId="{552CA17C-0DC9-4B63-8F61-04842D435ECC}" sibTransId="{F79F8ED1-EE3E-43B3-858D-02978080728D}"/>
    <dgm:cxn modelId="{38D1725D-0248-42A2-9786-11A702A796C2}" srcId="{4C3DF923-670F-4C7B-A3D2-02F43CD233CC}" destId="{27E2811C-635A-40B0-84FE-18353CAD157B}" srcOrd="0" destOrd="0" parTransId="{234E0277-BC04-4DB6-8432-C6C8D32DF8B0}" sibTransId="{5E6AB7F9-94E1-4CB9-9BCD-E8C40BB7DA82}"/>
    <dgm:cxn modelId="{0CF5074D-A006-421A-AAD2-2A3FC40B68AC}" type="presOf" srcId="{6ED12AC0-E034-4A3F-8FAF-CDA9A4F9677D}" destId="{F207F668-B052-4C89-A1D0-BE66352F81E0}" srcOrd="0" destOrd="0" presId="urn:microsoft.com/office/officeart/2005/8/layout/vList2"/>
    <dgm:cxn modelId="{9BEAE958-B894-499E-9790-845DEA7D41B2}" type="presOf" srcId="{49A137AC-86D4-4F05-AF53-2BB40B5C7BCB}" destId="{DD7DF05A-097A-4F01-87C5-D3A4E39194FE}" srcOrd="0" destOrd="1" presId="urn:microsoft.com/office/officeart/2005/8/layout/vList2"/>
    <dgm:cxn modelId="{58C87387-CE77-49CC-A0D9-A99C196EEF2C}" type="presOf" srcId="{328C72A9-F962-48F8-A405-B45727E6F5AC}" destId="{A268DA2A-39CE-4D46-B97F-2D8C7E1040D8}" srcOrd="0" destOrd="1" presId="urn:microsoft.com/office/officeart/2005/8/layout/vList2"/>
    <dgm:cxn modelId="{3124138A-7AF3-4EE9-9220-3042D47DA313}" srcId="{5D892463-28D0-482B-AD41-8CD04D6C118D}" destId="{096A4DBD-EDF6-40A5-B49F-11505061B366}" srcOrd="1" destOrd="0" parTransId="{25E0D7B2-CB0B-435C-92F3-8ACF5E1B9262}" sibTransId="{73364B0E-7B0F-4B73-9B94-A8453797D3FA}"/>
    <dgm:cxn modelId="{1CD57E94-1510-4CB4-9006-030CD753F67A}" type="presOf" srcId="{76B2EC4B-C8F9-4372-9701-6E7A08BAD2B1}" destId="{55BFCA6B-4BED-455F-9159-BD7F69574EC0}" srcOrd="0" destOrd="0" presId="urn:microsoft.com/office/officeart/2005/8/layout/vList2"/>
    <dgm:cxn modelId="{66D6D9A9-E493-479E-BE0E-ECEB3817D933}" type="presOf" srcId="{EC842773-C0F5-4224-9705-5B89DAC4E514}" destId="{191AB1B7-2C67-4273-BB2C-9996D1A4447B}" srcOrd="0" destOrd="0" presId="urn:microsoft.com/office/officeart/2005/8/layout/vList2"/>
    <dgm:cxn modelId="{9DAF27C1-C24E-43EB-89AB-5A933FB30CEB}" srcId="{84D099C2-953E-425A-A4B0-64D96DFA4627}" destId="{1F9E4878-E230-422A-88E5-FF587616CB2B}" srcOrd="0" destOrd="0" parTransId="{7219DC08-8A8E-48C4-9587-CB0C85C1EB4E}" sibTransId="{B64067B9-7E32-4407-97A9-BF7401281C4D}"/>
    <dgm:cxn modelId="{22D60CC4-394D-4E2C-89D1-49E99DC6118A}" type="presOf" srcId="{84D099C2-953E-425A-A4B0-64D96DFA4627}" destId="{8245E519-B8DE-4EDF-AEC8-41E603C1B6A2}" srcOrd="0" destOrd="0" presId="urn:microsoft.com/office/officeart/2005/8/layout/vList2"/>
    <dgm:cxn modelId="{E52EEEDC-9C37-430A-8EEA-F68F4CCE8634}" type="presOf" srcId="{1F9E4878-E230-422A-88E5-FF587616CB2B}" destId="{A268DA2A-39CE-4D46-B97F-2D8C7E1040D8}" srcOrd="0" destOrd="0" presId="urn:microsoft.com/office/officeart/2005/8/layout/vList2"/>
    <dgm:cxn modelId="{C6D711E2-C7B4-421A-B20B-9B5902193CA2}" srcId="{84D099C2-953E-425A-A4B0-64D96DFA4627}" destId="{328C72A9-F962-48F8-A405-B45727E6F5AC}" srcOrd="1" destOrd="0" parTransId="{8501ED55-30E0-44C5-B065-5A1A4F5FC48F}" sibTransId="{3B8D6EF4-EA9C-4D9F-896F-4AB112D80A05}"/>
    <dgm:cxn modelId="{37C1F6EF-24E4-4FD0-A0FE-13E6807A6ED2}" type="presOf" srcId="{5D892463-28D0-482B-AD41-8CD04D6C118D}" destId="{8E800ABD-D028-4279-8835-E55C31B7718E}" srcOrd="0" destOrd="0" presId="urn:microsoft.com/office/officeart/2005/8/layout/vList2"/>
    <dgm:cxn modelId="{3ACD5BF2-58BB-45B4-8923-96CE49CA16D9}" srcId="{6ED12AC0-E034-4A3F-8FAF-CDA9A4F9677D}" destId="{EC842773-C0F5-4224-9705-5B89DAC4E514}" srcOrd="0" destOrd="0" parTransId="{8738450C-A97D-428A-A40D-E863FCA25432}" sibTransId="{8AF01934-4E45-4EB9-B27F-3F05CFE9C75D}"/>
    <dgm:cxn modelId="{ECC947FC-371A-450B-AA0D-7F05DEC00D62}" srcId="{76B2EC4B-C8F9-4372-9701-6E7A08BAD2B1}" destId="{5D892463-28D0-482B-AD41-8CD04D6C118D}" srcOrd="2" destOrd="0" parTransId="{E7DD49E2-6F9E-476D-A705-9AAE862D3DFE}" sibTransId="{5D9505FD-06EB-48D4-B6FB-DCC745B6F111}"/>
    <dgm:cxn modelId="{2422C015-7601-41C9-90B4-3D6F6672A18F}" type="presParOf" srcId="{55BFCA6B-4BED-455F-9159-BD7F69574EC0}" destId="{8245E519-B8DE-4EDF-AEC8-41E603C1B6A2}" srcOrd="0" destOrd="0" presId="urn:microsoft.com/office/officeart/2005/8/layout/vList2"/>
    <dgm:cxn modelId="{C926624B-31B8-4343-9894-91DDC6BCF1D0}" type="presParOf" srcId="{55BFCA6B-4BED-455F-9159-BD7F69574EC0}" destId="{A268DA2A-39CE-4D46-B97F-2D8C7E1040D8}" srcOrd="1" destOrd="0" presId="urn:microsoft.com/office/officeart/2005/8/layout/vList2"/>
    <dgm:cxn modelId="{B1466BFB-7F00-42FB-8EEE-E0F1D14C4D3B}" type="presParOf" srcId="{55BFCA6B-4BED-455F-9159-BD7F69574EC0}" destId="{43F5B687-3AA7-4C42-8D9F-A598662C7451}" srcOrd="2" destOrd="0" presId="urn:microsoft.com/office/officeart/2005/8/layout/vList2"/>
    <dgm:cxn modelId="{C570B35C-96DB-4893-9AD5-BF0CCB2A34C9}" type="presParOf" srcId="{55BFCA6B-4BED-455F-9159-BD7F69574EC0}" destId="{DD7DF05A-097A-4F01-87C5-D3A4E39194FE}" srcOrd="3" destOrd="0" presId="urn:microsoft.com/office/officeart/2005/8/layout/vList2"/>
    <dgm:cxn modelId="{BD823F45-79F3-4107-B08B-336DFA76831F}" type="presParOf" srcId="{55BFCA6B-4BED-455F-9159-BD7F69574EC0}" destId="{8E800ABD-D028-4279-8835-E55C31B7718E}" srcOrd="4" destOrd="0" presId="urn:microsoft.com/office/officeart/2005/8/layout/vList2"/>
    <dgm:cxn modelId="{5C8ECDF3-59E1-4538-802D-52F7A7C7610F}" type="presParOf" srcId="{55BFCA6B-4BED-455F-9159-BD7F69574EC0}" destId="{77104302-3529-494D-96A8-E41102E6C531}" srcOrd="5" destOrd="0" presId="urn:microsoft.com/office/officeart/2005/8/layout/vList2"/>
    <dgm:cxn modelId="{2A4D9B23-C1AD-48DB-8BD7-81E900C05F63}" type="presParOf" srcId="{55BFCA6B-4BED-455F-9159-BD7F69574EC0}" destId="{F207F668-B052-4C89-A1D0-BE66352F81E0}" srcOrd="6" destOrd="0" presId="urn:microsoft.com/office/officeart/2005/8/layout/vList2"/>
    <dgm:cxn modelId="{C50E946F-BBA9-49B7-ACB6-980674F6AFF3}" type="presParOf" srcId="{55BFCA6B-4BED-455F-9159-BD7F69574EC0}" destId="{191AB1B7-2C67-4273-BB2C-9996D1A4447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2EC4B-C8F9-4372-9701-6E7A08BAD2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21FBED-29F9-42C0-8BAE-4C79782D793A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«Бывали ли моменты, когда этого не было? Что отличало тот момент?» 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D3727C-9EDB-41AA-842C-A56BCF61C949}" type="parTrans" cxnId="{FB7C66A6-4522-4601-A0F9-A4A5DE915E8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418E36E-2923-4E07-8BE6-FF5724FACDFF}" type="sibTrans" cxnId="{FB7C66A6-4522-4601-A0F9-A4A5DE915E8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B5DBED3-A7CF-4EB6-BE4A-45C81AA87BEA}">
      <dgm:prSet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Вопросы-исключения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53968EE-8353-4EEA-9A63-4C5080A612CA}" type="parTrans" cxnId="{9B49F8D2-6916-4973-A116-A2CFC718D310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46BAD17-A906-488E-A8CE-976363F82A33}" type="sibTrans" cxnId="{9B49F8D2-6916-4973-A116-A2CFC718D310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4B3625A-FA62-446B-995F-491164B59A8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«На чем основано ваше убеждение, что…?»</a:t>
          </a:r>
        </a:p>
      </dgm:t>
    </dgm:pt>
    <dgm:pt modelId="{E0EB35B0-8358-4D25-8F81-AD10D5B49056}" type="parTrans" cxnId="{C5CFBFF7-5350-4356-A68D-1DBF35C4160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CDCAF30-1A8F-4181-8EC8-9C1089AA1960}" type="sibTrans" cxnId="{C5CFBFF7-5350-4356-A68D-1DBF35C4160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3800B91-5D5D-48E9-A4C5-9258C7F426D5}">
      <dgm:prSet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Сократовские / исследующие убеждения </a:t>
          </a:r>
        </a:p>
      </dgm:t>
    </dgm:pt>
    <dgm:pt modelId="{3930808E-A728-4C3B-A0CE-A2F716ADEC9F}" type="parTrans" cxnId="{72422DA9-0D3A-416E-889F-247981135F9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7533AB-1CC1-4A5B-829D-5BCE7197B785}" type="sibTrans" cxnId="{72422DA9-0D3A-416E-889F-247981135F9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445573-C2F1-4C55-BE93-31C51D87FD5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«Какие доказательства «за» и «против» этого вы видите?»</a:t>
          </a:r>
        </a:p>
      </dgm:t>
    </dgm:pt>
    <dgm:pt modelId="{ACE2C3D7-9E62-46A1-B412-50AAA06A4BF6}" type="parTrans" cxnId="{F3B4738E-223D-414A-B8FE-FD773E46CF1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BF42AE6-0903-42E2-9EFF-7116EC2EE95B}" type="sibTrans" cxnId="{F3B4738E-223D-414A-B8FE-FD773E46CF1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417EE9A-02C5-4643-A5D4-FB55A3877804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«Представьте, что за ночь случилось чудо, и проблема решилась. Что бы вы заметили утром первым?»</a:t>
          </a:r>
        </a:p>
      </dgm:t>
    </dgm:pt>
    <dgm:pt modelId="{F9CED962-BCE1-48FF-AAE5-E8B675E3181A}" type="parTrans" cxnId="{6AAE513E-C1B4-4685-8A4B-B9E8629D77F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E64A1F9-170F-4847-A822-479BFCFA9797}" type="sibTrans" cxnId="{6AAE513E-C1B4-4685-8A4B-B9E8629D77F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61967CD-CF38-44B2-AE95-67AC2B683350}">
      <dgm:prSet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Вопрос о будущем </a:t>
          </a:r>
        </a:p>
      </dgm:t>
    </dgm:pt>
    <dgm:pt modelId="{32B80C05-FCED-4C21-8C69-BF235CB471CA}" type="parTrans" cxnId="{3F160164-7128-40C7-AFA1-F054F9E187A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9174EB-6482-4225-AD0B-670CF8FA6FE0}" type="sibTrans" cxnId="{3F160164-7128-40C7-AFA1-F054F9E187A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DE3355A-8E6E-4BBA-85D8-09C56BC21FB4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«Я заметил(а), что вы стали отвечать короче </a:t>
          </a:r>
          <a:r>
            <a:rPr lang="ru-RU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 это потому, что тема трудна или что-то ещё?»</a:t>
          </a:r>
        </a:p>
      </dgm:t>
    </dgm:pt>
    <dgm:pt modelId="{E1F87832-DBA5-4FF3-BE28-5712A85454B5}" type="parTrans" cxnId="{7DA12386-E803-478E-90A7-1571FA67636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9C9E32A-340C-4D16-86EA-77031B4CBDDB}" type="sibTrans" cxnId="{7DA12386-E803-478E-90A7-1571FA67636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3D58052-2ABF-4599-ACDC-CEEEA66785A1}">
      <dgm:prSet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Вопросы для отношений </a:t>
          </a:r>
        </a:p>
      </dgm:t>
    </dgm:pt>
    <dgm:pt modelId="{DBBBFC6B-E9B9-470D-9325-7BA058775959}" type="parTrans" cxnId="{03D9B8F0-FBC8-4AB0-9D0F-2726E24C9DB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4CB5B38-E8C0-43EF-B865-9185062DFCD6}" type="sibTrans" cxnId="{03D9B8F0-FBC8-4AB0-9D0F-2726E24C9DB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5BFCA6B-4BED-455F-9159-BD7F69574EC0}" type="pres">
      <dgm:prSet presAssocID="{76B2EC4B-C8F9-4372-9701-6E7A08BAD2B1}" presName="linear" presStyleCnt="0">
        <dgm:presLayoutVars>
          <dgm:animLvl val="lvl"/>
          <dgm:resizeHandles val="exact"/>
        </dgm:presLayoutVars>
      </dgm:prSet>
      <dgm:spPr/>
    </dgm:pt>
    <dgm:pt modelId="{5C37B6E3-8AE4-4BE3-A048-8AE241F2ECCE}" type="pres">
      <dgm:prSet presAssocID="{7B5DBED3-A7CF-4EB6-BE4A-45C81AA87B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F6B1FE-E5B0-4583-BDD7-BCBE6A463C23}" type="pres">
      <dgm:prSet presAssocID="{7B5DBED3-A7CF-4EB6-BE4A-45C81AA87BEA}" presName="childText" presStyleLbl="revTx" presStyleIdx="0" presStyleCnt="4">
        <dgm:presLayoutVars>
          <dgm:bulletEnabled val="1"/>
        </dgm:presLayoutVars>
      </dgm:prSet>
      <dgm:spPr/>
    </dgm:pt>
    <dgm:pt modelId="{BDAB11C9-4E7A-4C10-92EF-6D440945F742}" type="pres">
      <dgm:prSet presAssocID="{F3800B91-5D5D-48E9-A4C5-9258C7F426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690000-56FF-47F5-ABAA-450BAF4FEDBB}" type="pres">
      <dgm:prSet presAssocID="{F3800B91-5D5D-48E9-A4C5-9258C7F426D5}" presName="childText" presStyleLbl="revTx" presStyleIdx="1" presStyleCnt="4">
        <dgm:presLayoutVars>
          <dgm:bulletEnabled val="1"/>
        </dgm:presLayoutVars>
      </dgm:prSet>
      <dgm:spPr/>
    </dgm:pt>
    <dgm:pt modelId="{F22C3CA7-922B-4506-811C-151BEA471B5A}" type="pres">
      <dgm:prSet presAssocID="{761967CD-CF38-44B2-AE95-67AC2B6833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9A6AD1-EC78-401F-966B-2C5E75D90EE6}" type="pres">
      <dgm:prSet presAssocID="{761967CD-CF38-44B2-AE95-67AC2B683350}" presName="childText" presStyleLbl="revTx" presStyleIdx="2" presStyleCnt="4">
        <dgm:presLayoutVars>
          <dgm:bulletEnabled val="1"/>
        </dgm:presLayoutVars>
      </dgm:prSet>
      <dgm:spPr/>
    </dgm:pt>
    <dgm:pt modelId="{9D0FD3ED-2C46-4FEA-9BF9-642A7E953C94}" type="pres">
      <dgm:prSet presAssocID="{D3D58052-2ABF-4599-ACDC-CEEEA66785A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A5F543D-FFA9-4EF2-871F-64C7201913A4}" type="pres">
      <dgm:prSet presAssocID="{D3D58052-2ABF-4599-ACDC-CEEEA66785A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AAE513E-C1B4-4685-8A4B-B9E8629D77F8}" srcId="{761967CD-CF38-44B2-AE95-67AC2B683350}" destId="{6417EE9A-02C5-4643-A5D4-FB55A3877804}" srcOrd="0" destOrd="0" parTransId="{F9CED962-BCE1-48FF-AAE5-E8B675E3181A}" sibTransId="{8E64A1F9-170F-4847-A822-479BFCFA9797}"/>
    <dgm:cxn modelId="{89F13D40-0038-4055-B016-A55E06D92E54}" type="presOf" srcId="{73445573-C2F1-4C55-BE93-31C51D87FD5B}" destId="{AF690000-56FF-47F5-ABAA-450BAF4FEDBB}" srcOrd="0" destOrd="1" presId="urn:microsoft.com/office/officeart/2005/8/layout/vList2"/>
    <dgm:cxn modelId="{F4765D43-E94F-4957-915D-58A632BF9342}" type="presOf" srcId="{8421FBED-29F9-42C0-8BAE-4C79782D793A}" destId="{3BF6B1FE-E5B0-4583-BDD7-BCBE6A463C23}" srcOrd="0" destOrd="0" presId="urn:microsoft.com/office/officeart/2005/8/layout/vList2"/>
    <dgm:cxn modelId="{3F160164-7128-40C7-AFA1-F054F9E187A2}" srcId="{76B2EC4B-C8F9-4372-9701-6E7A08BAD2B1}" destId="{761967CD-CF38-44B2-AE95-67AC2B683350}" srcOrd="2" destOrd="0" parTransId="{32B80C05-FCED-4C21-8C69-BF235CB471CA}" sibTransId="{8D9174EB-6482-4225-AD0B-670CF8FA6FE0}"/>
    <dgm:cxn modelId="{A7EA4B47-FADE-4188-BB1E-FAED4800191E}" type="presOf" srcId="{7B5DBED3-A7CF-4EB6-BE4A-45C81AA87BEA}" destId="{5C37B6E3-8AE4-4BE3-A048-8AE241F2ECCE}" srcOrd="0" destOrd="0" presId="urn:microsoft.com/office/officeart/2005/8/layout/vList2"/>
    <dgm:cxn modelId="{CF462282-950D-4288-A15C-78E9C96EC7BA}" type="presOf" srcId="{6417EE9A-02C5-4643-A5D4-FB55A3877804}" destId="{319A6AD1-EC78-401F-966B-2C5E75D90EE6}" srcOrd="0" destOrd="0" presId="urn:microsoft.com/office/officeart/2005/8/layout/vList2"/>
    <dgm:cxn modelId="{7DA12386-E803-478E-90A7-1571FA67636C}" srcId="{D3D58052-2ABF-4599-ACDC-CEEEA66785A1}" destId="{3DE3355A-8E6E-4BBA-85D8-09C56BC21FB4}" srcOrd="0" destOrd="0" parTransId="{E1F87832-DBA5-4FF3-BE28-5712A85454B5}" sibTransId="{99C9E32A-340C-4D16-86EA-77031B4CBDDB}"/>
    <dgm:cxn modelId="{F3B4738E-223D-414A-B8FE-FD773E46CF17}" srcId="{F3800B91-5D5D-48E9-A4C5-9258C7F426D5}" destId="{73445573-C2F1-4C55-BE93-31C51D87FD5B}" srcOrd="1" destOrd="0" parTransId="{ACE2C3D7-9E62-46A1-B412-50AAA06A4BF6}" sibTransId="{5BF42AE6-0903-42E2-9EFF-7116EC2EE95B}"/>
    <dgm:cxn modelId="{1CD57E94-1510-4CB4-9006-030CD753F67A}" type="presOf" srcId="{76B2EC4B-C8F9-4372-9701-6E7A08BAD2B1}" destId="{55BFCA6B-4BED-455F-9159-BD7F69574EC0}" srcOrd="0" destOrd="0" presId="urn:microsoft.com/office/officeart/2005/8/layout/vList2"/>
    <dgm:cxn modelId="{70CAD896-ED87-4B37-9BEE-F057F7F37539}" type="presOf" srcId="{14B3625A-FA62-446B-995F-491164B59A8B}" destId="{AF690000-56FF-47F5-ABAA-450BAF4FEDBB}" srcOrd="0" destOrd="0" presId="urn:microsoft.com/office/officeart/2005/8/layout/vList2"/>
    <dgm:cxn modelId="{892F0CA2-CCA2-4006-B7C1-E177291CA8FB}" type="presOf" srcId="{3DE3355A-8E6E-4BBA-85D8-09C56BC21FB4}" destId="{8A5F543D-FFA9-4EF2-871F-64C7201913A4}" srcOrd="0" destOrd="0" presId="urn:microsoft.com/office/officeart/2005/8/layout/vList2"/>
    <dgm:cxn modelId="{FB7C66A6-4522-4601-A0F9-A4A5DE915E8F}" srcId="{7B5DBED3-A7CF-4EB6-BE4A-45C81AA87BEA}" destId="{8421FBED-29F9-42C0-8BAE-4C79782D793A}" srcOrd="0" destOrd="0" parTransId="{E1D3727C-9EDB-41AA-842C-A56BCF61C949}" sibTransId="{4418E36E-2923-4E07-8BE6-FF5724FACDFF}"/>
    <dgm:cxn modelId="{72422DA9-0D3A-416E-889F-247981135F9B}" srcId="{76B2EC4B-C8F9-4372-9701-6E7A08BAD2B1}" destId="{F3800B91-5D5D-48E9-A4C5-9258C7F426D5}" srcOrd="1" destOrd="0" parTransId="{3930808E-A728-4C3B-A0CE-A2F716ADEC9F}" sibTransId="{6C7533AB-1CC1-4A5B-829D-5BCE7197B785}"/>
    <dgm:cxn modelId="{E4111FAF-3AB8-41EB-BA0E-54ED2A4C1A70}" type="presOf" srcId="{F3800B91-5D5D-48E9-A4C5-9258C7F426D5}" destId="{BDAB11C9-4E7A-4C10-92EF-6D440945F742}" srcOrd="0" destOrd="0" presId="urn:microsoft.com/office/officeart/2005/8/layout/vList2"/>
    <dgm:cxn modelId="{9B49F8D2-6916-4973-A116-A2CFC718D310}" srcId="{76B2EC4B-C8F9-4372-9701-6E7A08BAD2B1}" destId="{7B5DBED3-A7CF-4EB6-BE4A-45C81AA87BEA}" srcOrd="0" destOrd="0" parTransId="{653968EE-8353-4EEA-9A63-4C5080A612CA}" sibTransId="{046BAD17-A906-488E-A8CE-976363F82A33}"/>
    <dgm:cxn modelId="{135300D3-BCF8-4425-94A0-EFD579C19BE5}" type="presOf" srcId="{D3D58052-2ABF-4599-ACDC-CEEEA66785A1}" destId="{9D0FD3ED-2C46-4FEA-9BF9-642A7E953C94}" srcOrd="0" destOrd="0" presId="urn:microsoft.com/office/officeart/2005/8/layout/vList2"/>
    <dgm:cxn modelId="{03D9B8F0-FBC8-4AB0-9D0F-2726E24C9DBC}" srcId="{76B2EC4B-C8F9-4372-9701-6E7A08BAD2B1}" destId="{D3D58052-2ABF-4599-ACDC-CEEEA66785A1}" srcOrd="3" destOrd="0" parTransId="{DBBBFC6B-E9B9-470D-9325-7BA058775959}" sibTransId="{B4CB5B38-E8C0-43EF-B865-9185062DFCD6}"/>
    <dgm:cxn modelId="{E5A5FBF6-3A7F-42AD-B616-D891521B157C}" type="presOf" srcId="{761967CD-CF38-44B2-AE95-67AC2B683350}" destId="{F22C3CA7-922B-4506-811C-151BEA471B5A}" srcOrd="0" destOrd="0" presId="urn:microsoft.com/office/officeart/2005/8/layout/vList2"/>
    <dgm:cxn modelId="{C5CFBFF7-5350-4356-A68D-1DBF35C41607}" srcId="{F3800B91-5D5D-48E9-A4C5-9258C7F426D5}" destId="{14B3625A-FA62-446B-995F-491164B59A8B}" srcOrd="0" destOrd="0" parTransId="{E0EB35B0-8358-4D25-8F81-AD10D5B49056}" sibTransId="{FCDCAF30-1A8F-4181-8EC8-9C1089AA1960}"/>
    <dgm:cxn modelId="{8855029D-B3AA-46BD-B851-B277244D3777}" type="presParOf" srcId="{55BFCA6B-4BED-455F-9159-BD7F69574EC0}" destId="{5C37B6E3-8AE4-4BE3-A048-8AE241F2ECCE}" srcOrd="0" destOrd="0" presId="urn:microsoft.com/office/officeart/2005/8/layout/vList2"/>
    <dgm:cxn modelId="{0E949249-EA22-4DA7-A05C-0AA1A5782A40}" type="presParOf" srcId="{55BFCA6B-4BED-455F-9159-BD7F69574EC0}" destId="{3BF6B1FE-E5B0-4583-BDD7-BCBE6A463C23}" srcOrd="1" destOrd="0" presId="urn:microsoft.com/office/officeart/2005/8/layout/vList2"/>
    <dgm:cxn modelId="{25B7236B-6312-483D-A6BE-DD8889E227EE}" type="presParOf" srcId="{55BFCA6B-4BED-455F-9159-BD7F69574EC0}" destId="{BDAB11C9-4E7A-4C10-92EF-6D440945F742}" srcOrd="2" destOrd="0" presId="urn:microsoft.com/office/officeart/2005/8/layout/vList2"/>
    <dgm:cxn modelId="{56283CF2-675F-4F81-A59B-5B60B2D89353}" type="presParOf" srcId="{55BFCA6B-4BED-455F-9159-BD7F69574EC0}" destId="{AF690000-56FF-47F5-ABAA-450BAF4FEDBB}" srcOrd="3" destOrd="0" presId="urn:microsoft.com/office/officeart/2005/8/layout/vList2"/>
    <dgm:cxn modelId="{6156E7A5-7523-48D3-899D-48CCC2C80D90}" type="presParOf" srcId="{55BFCA6B-4BED-455F-9159-BD7F69574EC0}" destId="{F22C3CA7-922B-4506-811C-151BEA471B5A}" srcOrd="4" destOrd="0" presId="urn:microsoft.com/office/officeart/2005/8/layout/vList2"/>
    <dgm:cxn modelId="{8DA480CD-3C5B-4CEE-AE01-ED5C2C503799}" type="presParOf" srcId="{55BFCA6B-4BED-455F-9159-BD7F69574EC0}" destId="{319A6AD1-EC78-401F-966B-2C5E75D90EE6}" srcOrd="5" destOrd="0" presId="urn:microsoft.com/office/officeart/2005/8/layout/vList2"/>
    <dgm:cxn modelId="{C482BE8E-972D-48E9-9511-70A0E6812268}" type="presParOf" srcId="{55BFCA6B-4BED-455F-9159-BD7F69574EC0}" destId="{9D0FD3ED-2C46-4FEA-9BF9-642A7E953C94}" srcOrd="6" destOrd="0" presId="urn:microsoft.com/office/officeart/2005/8/layout/vList2"/>
    <dgm:cxn modelId="{C8CE33BC-0611-415E-9341-F53509859EAA}" type="presParOf" srcId="{55BFCA6B-4BED-455F-9159-BD7F69574EC0}" destId="{8A5F543D-FFA9-4EF2-871F-64C7201913A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85B9E7-B6CC-488E-A444-E0C1A19B661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0F97B2D6-C78C-4FEA-9920-1659D91B4988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Открытый вопрос («Расскажите…»)</a:t>
          </a:r>
          <a:endParaRPr lang="ru-RU" dirty="0"/>
        </a:p>
      </dgm:t>
    </dgm:pt>
    <dgm:pt modelId="{EF594D75-2083-4F26-96F2-AA53AA79C0FB}" type="parTrans" cxnId="{6C941F26-14C8-4143-8A2C-8F974221300A}">
      <dgm:prSet/>
      <dgm:spPr/>
      <dgm:t>
        <a:bodyPr/>
        <a:lstStyle/>
        <a:p>
          <a:endParaRPr lang="ru-RU"/>
        </a:p>
      </dgm:t>
    </dgm:pt>
    <dgm:pt modelId="{0E1C9B8E-64BC-436A-979B-AD92A4C47F5E}" type="sibTrans" cxnId="{6C941F26-14C8-4143-8A2C-8F974221300A}">
      <dgm:prSet/>
      <dgm:spPr/>
      <dgm:t>
        <a:bodyPr/>
        <a:lstStyle/>
        <a:p>
          <a:endParaRPr lang="ru-RU"/>
        </a:p>
      </dgm:t>
    </dgm:pt>
    <dgm:pt modelId="{224F6231-31A1-49B3-88F5-72F9F4DD22AE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Уточнение времени/частоты («Когда/как часто?»)</a:t>
          </a:r>
          <a:endParaRPr lang="ru-RU" dirty="0"/>
        </a:p>
      </dgm:t>
    </dgm:pt>
    <dgm:pt modelId="{33F6F3A9-BE52-4593-AF25-A80708BCFAE0}" type="parTrans" cxnId="{362D3EEA-FA96-436C-B180-C77C69623109}">
      <dgm:prSet/>
      <dgm:spPr/>
      <dgm:t>
        <a:bodyPr/>
        <a:lstStyle/>
        <a:p>
          <a:endParaRPr lang="ru-RU"/>
        </a:p>
      </dgm:t>
    </dgm:pt>
    <dgm:pt modelId="{8FF97803-1B4A-4A10-BB4D-1FA65565FF3A}" type="sibTrans" cxnId="{362D3EEA-FA96-436C-B180-C77C69623109}">
      <dgm:prSet/>
      <dgm:spPr/>
      <dgm:t>
        <a:bodyPr/>
        <a:lstStyle/>
        <a:p>
          <a:endParaRPr lang="ru-RU"/>
        </a:p>
      </dgm:t>
    </dgm:pt>
    <dgm:pt modelId="{51D89FBF-2723-46D1-AEC3-88288C70EC49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Поведенческий пример («Что вы сделали тогда?»)</a:t>
          </a:r>
          <a:endParaRPr lang="ru-RU" dirty="0"/>
        </a:p>
      </dgm:t>
    </dgm:pt>
    <dgm:pt modelId="{5208807C-4E0E-4876-BCC1-3912D2A2D6DB}" type="parTrans" cxnId="{C4CC0EDE-64CD-443D-A8EF-56D05B39D157}">
      <dgm:prSet/>
      <dgm:spPr/>
      <dgm:t>
        <a:bodyPr/>
        <a:lstStyle/>
        <a:p>
          <a:endParaRPr lang="ru-RU"/>
        </a:p>
      </dgm:t>
    </dgm:pt>
    <dgm:pt modelId="{6C08E25B-DA24-4B64-9C44-DB7A4C2DD638}" type="sibTrans" cxnId="{C4CC0EDE-64CD-443D-A8EF-56D05B39D157}">
      <dgm:prSet/>
      <dgm:spPr/>
      <dgm:t>
        <a:bodyPr/>
        <a:lstStyle/>
        <a:p>
          <a:endParaRPr lang="ru-RU"/>
        </a:p>
      </dgm:t>
    </dgm:pt>
    <dgm:pt modelId="{BC3AE919-7BE2-4288-A5B8-14C7D84CA50F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Ресурс/исключение («Бывали ли моменты…?»)</a:t>
          </a:r>
        </a:p>
      </dgm:t>
    </dgm:pt>
    <dgm:pt modelId="{2E3D9943-FBB8-4E83-B300-61EB9E9CA616}" type="parTrans" cxnId="{7BF3CD8D-7B3A-49DB-A0D3-1E2204143DF8}">
      <dgm:prSet/>
      <dgm:spPr/>
      <dgm:t>
        <a:bodyPr/>
        <a:lstStyle/>
        <a:p>
          <a:endParaRPr lang="ru-RU"/>
        </a:p>
      </dgm:t>
    </dgm:pt>
    <dgm:pt modelId="{06FF9107-2E74-46D0-8F81-4A9AC9A4DFB2}" type="sibTrans" cxnId="{7BF3CD8D-7B3A-49DB-A0D3-1E2204143DF8}">
      <dgm:prSet/>
      <dgm:spPr/>
      <dgm:t>
        <a:bodyPr/>
        <a:lstStyle/>
        <a:p>
          <a:endParaRPr lang="ru-RU"/>
        </a:p>
      </dgm:t>
    </dgm:pt>
    <dgm:pt modelId="{C59632BD-9F89-402F-AB95-B50868ECA839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Скалирование и договор о шаге («На 0–10, где вы? Согласны ли вы попробовать…?»)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D85D46D-5319-4B96-99E6-F5928F7A4769}" type="parTrans" cxnId="{43B146FB-4CDF-41B1-8645-F09BAC4F4F15}">
      <dgm:prSet/>
      <dgm:spPr/>
      <dgm:t>
        <a:bodyPr/>
        <a:lstStyle/>
        <a:p>
          <a:endParaRPr lang="ru-RU"/>
        </a:p>
      </dgm:t>
    </dgm:pt>
    <dgm:pt modelId="{0CE2C524-EE4D-44F0-808D-6E17EBA64D3A}" type="sibTrans" cxnId="{43B146FB-4CDF-41B1-8645-F09BAC4F4F15}">
      <dgm:prSet/>
      <dgm:spPr/>
      <dgm:t>
        <a:bodyPr/>
        <a:lstStyle/>
        <a:p>
          <a:endParaRPr lang="ru-RU"/>
        </a:p>
      </dgm:t>
    </dgm:pt>
    <dgm:pt modelId="{93851994-FEBB-45DB-B6F3-600A1C23D4AA}" type="pres">
      <dgm:prSet presAssocID="{0585B9E7-B6CC-488E-A444-E0C1A19B6614}" presName="CompostProcess" presStyleCnt="0">
        <dgm:presLayoutVars>
          <dgm:dir/>
          <dgm:resizeHandles val="exact"/>
        </dgm:presLayoutVars>
      </dgm:prSet>
      <dgm:spPr/>
    </dgm:pt>
    <dgm:pt modelId="{D031380A-A53A-4471-AE8A-1FB70C8248D5}" type="pres">
      <dgm:prSet presAssocID="{0585B9E7-B6CC-488E-A444-E0C1A19B6614}" presName="arrow" presStyleLbl="bgShp" presStyleIdx="0" presStyleCnt="1"/>
      <dgm:spPr/>
    </dgm:pt>
    <dgm:pt modelId="{28B76FF0-CFAA-4926-9DD9-3CF6781F1BC2}" type="pres">
      <dgm:prSet presAssocID="{0585B9E7-B6CC-488E-A444-E0C1A19B6614}" presName="linearProcess" presStyleCnt="0"/>
      <dgm:spPr/>
    </dgm:pt>
    <dgm:pt modelId="{FFF78DF7-871C-44ED-B6EB-B673446C2C58}" type="pres">
      <dgm:prSet presAssocID="{0F97B2D6-C78C-4FEA-9920-1659D91B4988}" presName="textNode" presStyleLbl="node1" presStyleIdx="0" presStyleCnt="5">
        <dgm:presLayoutVars>
          <dgm:bulletEnabled val="1"/>
        </dgm:presLayoutVars>
      </dgm:prSet>
      <dgm:spPr/>
    </dgm:pt>
    <dgm:pt modelId="{A514D6EC-304E-48D9-AFDF-520BA921BEEF}" type="pres">
      <dgm:prSet presAssocID="{0E1C9B8E-64BC-436A-979B-AD92A4C47F5E}" presName="sibTrans" presStyleCnt="0"/>
      <dgm:spPr/>
    </dgm:pt>
    <dgm:pt modelId="{ECE299BC-61F6-49BC-AAAE-4DC0C9FAA88D}" type="pres">
      <dgm:prSet presAssocID="{224F6231-31A1-49B3-88F5-72F9F4DD22AE}" presName="textNode" presStyleLbl="node1" presStyleIdx="1" presStyleCnt="5">
        <dgm:presLayoutVars>
          <dgm:bulletEnabled val="1"/>
        </dgm:presLayoutVars>
      </dgm:prSet>
      <dgm:spPr/>
    </dgm:pt>
    <dgm:pt modelId="{EDBF48B5-3C49-4D56-8806-46D4A4F41803}" type="pres">
      <dgm:prSet presAssocID="{8FF97803-1B4A-4A10-BB4D-1FA65565FF3A}" presName="sibTrans" presStyleCnt="0"/>
      <dgm:spPr/>
    </dgm:pt>
    <dgm:pt modelId="{D6825E15-F048-4510-B77E-AE96196BBDBC}" type="pres">
      <dgm:prSet presAssocID="{51D89FBF-2723-46D1-AEC3-88288C70EC49}" presName="textNode" presStyleLbl="node1" presStyleIdx="2" presStyleCnt="5">
        <dgm:presLayoutVars>
          <dgm:bulletEnabled val="1"/>
        </dgm:presLayoutVars>
      </dgm:prSet>
      <dgm:spPr/>
    </dgm:pt>
    <dgm:pt modelId="{C15D387C-4B46-4A13-9D5D-A9A0F8289E52}" type="pres">
      <dgm:prSet presAssocID="{6C08E25B-DA24-4B64-9C44-DB7A4C2DD638}" presName="sibTrans" presStyleCnt="0"/>
      <dgm:spPr/>
    </dgm:pt>
    <dgm:pt modelId="{36192145-9CE1-480D-97A0-08CADEDDA64F}" type="pres">
      <dgm:prSet presAssocID="{BC3AE919-7BE2-4288-A5B8-14C7D84CA50F}" presName="textNode" presStyleLbl="node1" presStyleIdx="3" presStyleCnt="5">
        <dgm:presLayoutVars>
          <dgm:bulletEnabled val="1"/>
        </dgm:presLayoutVars>
      </dgm:prSet>
      <dgm:spPr/>
    </dgm:pt>
    <dgm:pt modelId="{94EC411A-1828-4C6F-84A1-64E9134F8658}" type="pres">
      <dgm:prSet presAssocID="{06FF9107-2E74-46D0-8F81-4A9AC9A4DFB2}" presName="sibTrans" presStyleCnt="0"/>
      <dgm:spPr/>
    </dgm:pt>
    <dgm:pt modelId="{C4CCF64E-B738-46A2-8031-896D23BD2FBF}" type="pres">
      <dgm:prSet presAssocID="{C59632BD-9F89-402F-AB95-B50868ECA83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1A64B0D-A5C4-4FA1-8514-0E0583022FAB}" type="presOf" srcId="{0F97B2D6-C78C-4FEA-9920-1659D91B4988}" destId="{FFF78DF7-871C-44ED-B6EB-B673446C2C58}" srcOrd="0" destOrd="0" presId="urn:microsoft.com/office/officeart/2005/8/layout/hProcess9"/>
    <dgm:cxn modelId="{6C941F26-14C8-4143-8A2C-8F974221300A}" srcId="{0585B9E7-B6CC-488E-A444-E0C1A19B6614}" destId="{0F97B2D6-C78C-4FEA-9920-1659D91B4988}" srcOrd="0" destOrd="0" parTransId="{EF594D75-2083-4F26-96F2-AA53AA79C0FB}" sibTransId="{0E1C9B8E-64BC-436A-979B-AD92A4C47F5E}"/>
    <dgm:cxn modelId="{EDDEE786-6A2F-4316-B11A-427AAA5BFED1}" type="presOf" srcId="{BC3AE919-7BE2-4288-A5B8-14C7D84CA50F}" destId="{36192145-9CE1-480D-97A0-08CADEDDA64F}" srcOrd="0" destOrd="0" presId="urn:microsoft.com/office/officeart/2005/8/layout/hProcess9"/>
    <dgm:cxn modelId="{7BF3CD8D-7B3A-49DB-A0D3-1E2204143DF8}" srcId="{0585B9E7-B6CC-488E-A444-E0C1A19B6614}" destId="{BC3AE919-7BE2-4288-A5B8-14C7D84CA50F}" srcOrd="3" destOrd="0" parTransId="{2E3D9943-FBB8-4E83-B300-61EB9E9CA616}" sibTransId="{06FF9107-2E74-46D0-8F81-4A9AC9A4DFB2}"/>
    <dgm:cxn modelId="{9330C7B5-5B05-4234-9AFF-007550B43243}" type="presOf" srcId="{C59632BD-9F89-402F-AB95-B50868ECA839}" destId="{C4CCF64E-B738-46A2-8031-896D23BD2FBF}" srcOrd="0" destOrd="0" presId="urn:microsoft.com/office/officeart/2005/8/layout/hProcess9"/>
    <dgm:cxn modelId="{1AE21ECC-9F19-4D31-85E8-6B5726B15E20}" type="presOf" srcId="{224F6231-31A1-49B3-88F5-72F9F4DD22AE}" destId="{ECE299BC-61F6-49BC-AAAE-4DC0C9FAA88D}" srcOrd="0" destOrd="0" presId="urn:microsoft.com/office/officeart/2005/8/layout/hProcess9"/>
    <dgm:cxn modelId="{C4CC0EDE-64CD-443D-A8EF-56D05B39D157}" srcId="{0585B9E7-B6CC-488E-A444-E0C1A19B6614}" destId="{51D89FBF-2723-46D1-AEC3-88288C70EC49}" srcOrd="2" destOrd="0" parTransId="{5208807C-4E0E-4876-BCC1-3912D2A2D6DB}" sibTransId="{6C08E25B-DA24-4B64-9C44-DB7A4C2DD638}"/>
    <dgm:cxn modelId="{63AC81E2-A842-48D6-8C3B-E29EF2A18AE1}" type="presOf" srcId="{0585B9E7-B6CC-488E-A444-E0C1A19B6614}" destId="{93851994-FEBB-45DB-B6F3-600A1C23D4AA}" srcOrd="0" destOrd="0" presId="urn:microsoft.com/office/officeart/2005/8/layout/hProcess9"/>
    <dgm:cxn modelId="{60862AE4-5F58-4D76-A90D-F958345914AC}" type="presOf" srcId="{51D89FBF-2723-46D1-AEC3-88288C70EC49}" destId="{D6825E15-F048-4510-B77E-AE96196BBDBC}" srcOrd="0" destOrd="0" presId="urn:microsoft.com/office/officeart/2005/8/layout/hProcess9"/>
    <dgm:cxn modelId="{362D3EEA-FA96-436C-B180-C77C69623109}" srcId="{0585B9E7-B6CC-488E-A444-E0C1A19B6614}" destId="{224F6231-31A1-49B3-88F5-72F9F4DD22AE}" srcOrd="1" destOrd="0" parTransId="{33F6F3A9-BE52-4593-AF25-A80708BCFAE0}" sibTransId="{8FF97803-1B4A-4A10-BB4D-1FA65565FF3A}"/>
    <dgm:cxn modelId="{43B146FB-4CDF-41B1-8645-F09BAC4F4F15}" srcId="{0585B9E7-B6CC-488E-A444-E0C1A19B6614}" destId="{C59632BD-9F89-402F-AB95-B50868ECA839}" srcOrd="4" destOrd="0" parTransId="{9D85D46D-5319-4B96-99E6-F5928F7A4769}" sibTransId="{0CE2C524-EE4D-44F0-808D-6E17EBA64D3A}"/>
    <dgm:cxn modelId="{889CEA3D-F55F-47CC-BF18-A1149C8D6296}" type="presParOf" srcId="{93851994-FEBB-45DB-B6F3-600A1C23D4AA}" destId="{D031380A-A53A-4471-AE8A-1FB70C8248D5}" srcOrd="0" destOrd="0" presId="urn:microsoft.com/office/officeart/2005/8/layout/hProcess9"/>
    <dgm:cxn modelId="{51104A9D-35F8-4659-B899-09101F4BFBAE}" type="presParOf" srcId="{93851994-FEBB-45DB-B6F3-600A1C23D4AA}" destId="{28B76FF0-CFAA-4926-9DD9-3CF6781F1BC2}" srcOrd="1" destOrd="0" presId="urn:microsoft.com/office/officeart/2005/8/layout/hProcess9"/>
    <dgm:cxn modelId="{BE35EF17-175C-48C3-B829-8F98028CC872}" type="presParOf" srcId="{28B76FF0-CFAA-4926-9DD9-3CF6781F1BC2}" destId="{FFF78DF7-871C-44ED-B6EB-B673446C2C58}" srcOrd="0" destOrd="0" presId="urn:microsoft.com/office/officeart/2005/8/layout/hProcess9"/>
    <dgm:cxn modelId="{63281C8A-7A01-4CC2-AC4D-A7181DCD34D0}" type="presParOf" srcId="{28B76FF0-CFAA-4926-9DD9-3CF6781F1BC2}" destId="{A514D6EC-304E-48D9-AFDF-520BA921BEEF}" srcOrd="1" destOrd="0" presId="urn:microsoft.com/office/officeart/2005/8/layout/hProcess9"/>
    <dgm:cxn modelId="{E70762CF-E14D-4458-97E1-03DEC5281C6E}" type="presParOf" srcId="{28B76FF0-CFAA-4926-9DD9-3CF6781F1BC2}" destId="{ECE299BC-61F6-49BC-AAAE-4DC0C9FAA88D}" srcOrd="2" destOrd="0" presId="urn:microsoft.com/office/officeart/2005/8/layout/hProcess9"/>
    <dgm:cxn modelId="{BE8AF887-FF8D-4F0B-AE0D-0D34B1392C91}" type="presParOf" srcId="{28B76FF0-CFAA-4926-9DD9-3CF6781F1BC2}" destId="{EDBF48B5-3C49-4D56-8806-46D4A4F41803}" srcOrd="3" destOrd="0" presId="urn:microsoft.com/office/officeart/2005/8/layout/hProcess9"/>
    <dgm:cxn modelId="{F2EFA750-1C2D-489B-A0F6-FA107A6E0577}" type="presParOf" srcId="{28B76FF0-CFAA-4926-9DD9-3CF6781F1BC2}" destId="{D6825E15-F048-4510-B77E-AE96196BBDBC}" srcOrd="4" destOrd="0" presId="urn:microsoft.com/office/officeart/2005/8/layout/hProcess9"/>
    <dgm:cxn modelId="{684B7BE2-71C1-49BB-AB2E-D4F1E1596E1C}" type="presParOf" srcId="{28B76FF0-CFAA-4926-9DD9-3CF6781F1BC2}" destId="{C15D387C-4B46-4A13-9D5D-A9A0F8289E52}" srcOrd="5" destOrd="0" presId="urn:microsoft.com/office/officeart/2005/8/layout/hProcess9"/>
    <dgm:cxn modelId="{D0E2C047-617E-4084-8FD0-FD81CB8D701B}" type="presParOf" srcId="{28B76FF0-CFAA-4926-9DD9-3CF6781F1BC2}" destId="{36192145-9CE1-480D-97A0-08CADEDDA64F}" srcOrd="6" destOrd="0" presId="urn:microsoft.com/office/officeart/2005/8/layout/hProcess9"/>
    <dgm:cxn modelId="{8EACE454-4A86-4D30-B2B4-5F1D9510EF3F}" type="presParOf" srcId="{28B76FF0-CFAA-4926-9DD9-3CF6781F1BC2}" destId="{94EC411A-1828-4C6F-84A1-64E9134F8658}" srcOrd="7" destOrd="0" presId="urn:microsoft.com/office/officeart/2005/8/layout/hProcess9"/>
    <dgm:cxn modelId="{6B3A571A-9045-4AEF-8045-109FBC88B138}" type="presParOf" srcId="{28B76FF0-CFAA-4926-9DD9-3CF6781F1BC2}" destId="{C4CCF64E-B738-46A2-8031-896D23BD2FB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9C5E8-2C50-47D1-9687-6F78513E252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C2E24F-7089-4176-92F0-C7A33E180360}">
      <dgm:prSet custT="1"/>
      <dgm:spPr/>
      <dgm:t>
        <a:bodyPr/>
        <a:lstStyle/>
        <a:p>
          <a:r>
            <a:rPr lang="ru-RU" sz="2400" dirty="0" err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Операционализация</a:t>
          </a:r>
          <a:r>
            <a:rPr lang="ru-RU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цели через критерии SMART</a:t>
          </a:r>
        </a:p>
      </dgm:t>
    </dgm:pt>
    <dgm:pt modelId="{B345D629-9B7E-4F29-AA1A-31331C1DAFB8}" type="parTrans" cxnId="{F9171208-0F42-415F-9739-17171BC52B40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24BC835-85AD-4807-BF8A-4AB504F72BFB}" type="sibTrans" cxnId="{F9171208-0F42-415F-9739-17171BC52B40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9AB5802-3196-4EB0-9B20-EA2BA02672BC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S (конкретная): что именно должно измениться? </a:t>
          </a:r>
        </a:p>
      </dgm:t>
    </dgm:pt>
    <dgm:pt modelId="{27FEE7B5-00D2-44B2-993B-B0E7540B6699}" type="parTrans" cxnId="{724CC530-72D3-47D7-BE18-45A8C236CF3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D389BD0-ED54-4E3D-BA5A-680ABD6FEE47}" type="sibTrans" cxnId="{724CC530-72D3-47D7-BE18-45A8C236CF3B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48FA87-3C19-4DBE-AADB-1141FAFE8143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M (измеримая): как мы измерим прогресс? </a:t>
          </a:r>
        </a:p>
      </dgm:t>
    </dgm:pt>
    <dgm:pt modelId="{B7DDF602-243F-4236-A1EC-EBD15E0829D3}" type="parTrans" cxnId="{E50F0CC4-EAD5-4F91-AFA8-3B9970A56186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31D9BDD-270D-494A-A5A4-3D84CDDF7AE4}" type="sibTrans" cxnId="{E50F0CC4-EAD5-4F91-AFA8-3B9970A56186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ECBF71-75F4-4ACC-8ABF-7A639BDD2746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A (достижимая): реальна ли цель с учётом ресурсов консультируемого? </a:t>
          </a:r>
        </a:p>
      </dgm:t>
    </dgm:pt>
    <dgm:pt modelId="{50AE4190-1916-4B2B-9518-0F4BD4E7EB85}" type="parTrans" cxnId="{0E788E32-344F-4BBB-A639-C3170705B03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A1A95CF-CC0F-41DE-A4EE-DF383D455167}" type="sibTrans" cxnId="{0E788E32-344F-4BBB-A639-C3170705B03D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7709C99-9C89-416E-9145-E796F4729241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 (значимая): почему это важно консультируемому? </a:t>
          </a:r>
        </a:p>
      </dgm:t>
    </dgm:pt>
    <dgm:pt modelId="{7049B686-927F-497C-8E35-F91A9DEFF660}" type="parTrans" cxnId="{FFA39FF9-0784-4B81-8E0D-A157271479E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CB866F5-35D3-4E80-AF12-97F02C00AF55}" type="sibTrans" cxnId="{FFA39FF9-0784-4B81-8E0D-A157271479E3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1EC567-F186-4923-BA71-7DF6BFBF20F6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T (временные рамки): к какому сроку измерим первый эффект? </a:t>
          </a:r>
        </a:p>
      </dgm:t>
    </dgm:pt>
    <dgm:pt modelId="{61EA2849-872D-4B76-8A55-CCE68B20E0B2}" type="parTrans" cxnId="{9C85F393-01B4-4B3D-B9B5-E9143BEAF96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717DDDF-9C1C-4930-94F5-89A95377C54C}" type="sibTrans" cxnId="{9C85F393-01B4-4B3D-B9B5-E9143BEAF96A}">
      <dgm:prSet/>
      <dgm:spPr/>
      <dgm:t>
        <a:bodyPr/>
        <a:lstStyle/>
        <a:p>
          <a:endParaRPr lang="ru-RU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78A8614-C01C-4183-BF17-53487F11E809}" type="pres">
      <dgm:prSet presAssocID="{D889C5E8-2C50-47D1-9687-6F78513E2526}" presName="theList" presStyleCnt="0">
        <dgm:presLayoutVars>
          <dgm:dir/>
          <dgm:animLvl val="lvl"/>
          <dgm:resizeHandles val="exact"/>
        </dgm:presLayoutVars>
      </dgm:prSet>
      <dgm:spPr/>
    </dgm:pt>
    <dgm:pt modelId="{3D90778C-98B9-4D77-9E01-9A5479E632BF}" type="pres">
      <dgm:prSet presAssocID="{AFC2E24F-7089-4176-92F0-C7A33E180360}" presName="compNode" presStyleCnt="0"/>
      <dgm:spPr/>
    </dgm:pt>
    <dgm:pt modelId="{8B41BC9C-440C-4D29-9693-266B749734E8}" type="pres">
      <dgm:prSet presAssocID="{AFC2E24F-7089-4176-92F0-C7A33E180360}" presName="aNode" presStyleLbl="bgShp" presStyleIdx="0" presStyleCnt="1" custLinFactNeighborY="-10756"/>
      <dgm:spPr/>
    </dgm:pt>
    <dgm:pt modelId="{D676C1B8-4870-4DD0-A1A4-32B2001F6F00}" type="pres">
      <dgm:prSet presAssocID="{AFC2E24F-7089-4176-92F0-C7A33E180360}" presName="textNode" presStyleLbl="bgShp" presStyleIdx="0" presStyleCnt="1"/>
      <dgm:spPr/>
    </dgm:pt>
    <dgm:pt modelId="{6F0E822A-6626-43E7-9902-DCF08670E734}" type="pres">
      <dgm:prSet presAssocID="{AFC2E24F-7089-4176-92F0-C7A33E180360}" presName="compChildNode" presStyleCnt="0"/>
      <dgm:spPr/>
    </dgm:pt>
    <dgm:pt modelId="{7EA02464-B718-4A0D-8CE6-AA3FB510A3DE}" type="pres">
      <dgm:prSet presAssocID="{AFC2E24F-7089-4176-92F0-C7A33E180360}" presName="theInnerList" presStyleCnt="0"/>
      <dgm:spPr/>
    </dgm:pt>
    <dgm:pt modelId="{8D4C4662-798A-45EA-8B47-93B3439EE88D}" type="pres">
      <dgm:prSet presAssocID="{99AB5802-3196-4EB0-9B20-EA2BA02672BC}" presName="childNode" presStyleLbl="node1" presStyleIdx="0" presStyleCnt="5">
        <dgm:presLayoutVars>
          <dgm:bulletEnabled val="1"/>
        </dgm:presLayoutVars>
      </dgm:prSet>
      <dgm:spPr/>
    </dgm:pt>
    <dgm:pt modelId="{38BB0A23-C7D5-4266-B530-DC52448AA524}" type="pres">
      <dgm:prSet presAssocID="{99AB5802-3196-4EB0-9B20-EA2BA02672BC}" presName="aSpace2" presStyleCnt="0"/>
      <dgm:spPr/>
    </dgm:pt>
    <dgm:pt modelId="{E001DCD6-3D12-4E74-8AD8-977FEB2AE049}" type="pres">
      <dgm:prSet presAssocID="{7248FA87-3C19-4DBE-AADB-1141FAFE8143}" presName="childNode" presStyleLbl="node1" presStyleIdx="1" presStyleCnt="5">
        <dgm:presLayoutVars>
          <dgm:bulletEnabled val="1"/>
        </dgm:presLayoutVars>
      </dgm:prSet>
      <dgm:spPr/>
    </dgm:pt>
    <dgm:pt modelId="{D096CCDC-1BEC-4096-84D5-DB215EFAA482}" type="pres">
      <dgm:prSet presAssocID="{7248FA87-3C19-4DBE-AADB-1141FAFE8143}" presName="aSpace2" presStyleCnt="0"/>
      <dgm:spPr/>
    </dgm:pt>
    <dgm:pt modelId="{2A05BFE7-765D-4AC6-85EA-964B75ADBFFC}" type="pres">
      <dgm:prSet presAssocID="{D0ECBF71-75F4-4ACC-8ABF-7A639BDD2746}" presName="childNode" presStyleLbl="node1" presStyleIdx="2" presStyleCnt="5">
        <dgm:presLayoutVars>
          <dgm:bulletEnabled val="1"/>
        </dgm:presLayoutVars>
      </dgm:prSet>
      <dgm:spPr/>
    </dgm:pt>
    <dgm:pt modelId="{D4A4398A-61F2-4190-90C7-1CCF9244866E}" type="pres">
      <dgm:prSet presAssocID="{D0ECBF71-75F4-4ACC-8ABF-7A639BDD2746}" presName="aSpace2" presStyleCnt="0"/>
      <dgm:spPr/>
    </dgm:pt>
    <dgm:pt modelId="{6F075FAD-2ED8-4C0F-89E8-7ECEE7B40955}" type="pres">
      <dgm:prSet presAssocID="{87709C99-9C89-416E-9145-E796F4729241}" presName="childNode" presStyleLbl="node1" presStyleIdx="3" presStyleCnt="5">
        <dgm:presLayoutVars>
          <dgm:bulletEnabled val="1"/>
        </dgm:presLayoutVars>
      </dgm:prSet>
      <dgm:spPr/>
    </dgm:pt>
    <dgm:pt modelId="{BF012558-3004-4A80-A560-E8AF0B767436}" type="pres">
      <dgm:prSet presAssocID="{87709C99-9C89-416E-9145-E796F4729241}" presName="aSpace2" presStyleCnt="0"/>
      <dgm:spPr/>
    </dgm:pt>
    <dgm:pt modelId="{4FA0CAC4-18DC-45E2-A9E6-43E6025EE6AA}" type="pres">
      <dgm:prSet presAssocID="{6C1EC567-F186-4923-BA71-7DF6BFBF20F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9171208-0F42-415F-9739-17171BC52B40}" srcId="{D889C5E8-2C50-47D1-9687-6F78513E2526}" destId="{AFC2E24F-7089-4176-92F0-C7A33E180360}" srcOrd="0" destOrd="0" parTransId="{B345D629-9B7E-4F29-AA1A-31331C1DAFB8}" sibTransId="{124BC835-85AD-4807-BF8A-4AB504F72BFB}"/>
    <dgm:cxn modelId="{89A46308-E48D-4CA8-A8E8-4484A235CAA0}" type="presOf" srcId="{87709C99-9C89-416E-9145-E796F4729241}" destId="{6F075FAD-2ED8-4C0F-89E8-7ECEE7B40955}" srcOrd="0" destOrd="0" presId="urn:microsoft.com/office/officeart/2005/8/layout/lProcess2"/>
    <dgm:cxn modelId="{724CC530-72D3-47D7-BE18-45A8C236CF3B}" srcId="{AFC2E24F-7089-4176-92F0-C7A33E180360}" destId="{99AB5802-3196-4EB0-9B20-EA2BA02672BC}" srcOrd="0" destOrd="0" parTransId="{27FEE7B5-00D2-44B2-993B-B0E7540B6699}" sibTransId="{ED389BD0-ED54-4E3D-BA5A-680ABD6FEE47}"/>
    <dgm:cxn modelId="{0E788E32-344F-4BBB-A639-C3170705B03D}" srcId="{AFC2E24F-7089-4176-92F0-C7A33E180360}" destId="{D0ECBF71-75F4-4ACC-8ABF-7A639BDD2746}" srcOrd="2" destOrd="0" parTransId="{50AE4190-1916-4B2B-9518-0F4BD4E7EB85}" sibTransId="{4A1A95CF-CC0F-41DE-A4EE-DF383D455167}"/>
    <dgm:cxn modelId="{8430A93B-1DA2-4C50-B453-B65AB7B6269E}" type="presOf" srcId="{6C1EC567-F186-4923-BA71-7DF6BFBF20F6}" destId="{4FA0CAC4-18DC-45E2-A9E6-43E6025EE6AA}" srcOrd="0" destOrd="0" presId="urn:microsoft.com/office/officeart/2005/8/layout/lProcess2"/>
    <dgm:cxn modelId="{42C47961-D1A4-42F6-83A6-ADCFC9D8E7EB}" type="presOf" srcId="{7248FA87-3C19-4DBE-AADB-1141FAFE8143}" destId="{E001DCD6-3D12-4E74-8AD8-977FEB2AE049}" srcOrd="0" destOrd="0" presId="urn:microsoft.com/office/officeart/2005/8/layout/lProcess2"/>
    <dgm:cxn modelId="{3F35EC78-882C-40DA-B58C-E1B3BE466BE9}" type="presOf" srcId="{AFC2E24F-7089-4176-92F0-C7A33E180360}" destId="{D676C1B8-4870-4DD0-A1A4-32B2001F6F00}" srcOrd="1" destOrd="0" presId="urn:microsoft.com/office/officeart/2005/8/layout/lProcess2"/>
    <dgm:cxn modelId="{9C85F393-01B4-4B3D-B9B5-E9143BEAF96A}" srcId="{AFC2E24F-7089-4176-92F0-C7A33E180360}" destId="{6C1EC567-F186-4923-BA71-7DF6BFBF20F6}" srcOrd="4" destOrd="0" parTransId="{61EA2849-872D-4B76-8A55-CCE68B20E0B2}" sibTransId="{C717DDDF-9C1C-4930-94F5-89A95377C54C}"/>
    <dgm:cxn modelId="{71C18B98-F4BB-4BE1-A404-9C6591847A40}" type="presOf" srcId="{AFC2E24F-7089-4176-92F0-C7A33E180360}" destId="{8B41BC9C-440C-4D29-9693-266B749734E8}" srcOrd="0" destOrd="0" presId="urn:microsoft.com/office/officeart/2005/8/layout/lProcess2"/>
    <dgm:cxn modelId="{A192349A-9944-4E54-AD38-CD54A9059B46}" type="presOf" srcId="{D0ECBF71-75F4-4ACC-8ABF-7A639BDD2746}" destId="{2A05BFE7-765D-4AC6-85EA-964B75ADBFFC}" srcOrd="0" destOrd="0" presId="urn:microsoft.com/office/officeart/2005/8/layout/lProcess2"/>
    <dgm:cxn modelId="{5F1D729E-4944-4E5D-87DF-295B16912A0E}" type="presOf" srcId="{D889C5E8-2C50-47D1-9687-6F78513E2526}" destId="{D78A8614-C01C-4183-BF17-53487F11E809}" srcOrd="0" destOrd="0" presId="urn:microsoft.com/office/officeart/2005/8/layout/lProcess2"/>
    <dgm:cxn modelId="{E50F0CC4-EAD5-4F91-AFA8-3B9970A56186}" srcId="{AFC2E24F-7089-4176-92F0-C7A33E180360}" destId="{7248FA87-3C19-4DBE-AADB-1141FAFE8143}" srcOrd="1" destOrd="0" parTransId="{B7DDF602-243F-4236-A1EC-EBD15E0829D3}" sibTransId="{F31D9BDD-270D-494A-A5A4-3D84CDDF7AE4}"/>
    <dgm:cxn modelId="{312887C6-76CB-4089-B5DB-6FAB4FF7DF76}" type="presOf" srcId="{99AB5802-3196-4EB0-9B20-EA2BA02672BC}" destId="{8D4C4662-798A-45EA-8B47-93B3439EE88D}" srcOrd="0" destOrd="0" presId="urn:microsoft.com/office/officeart/2005/8/layout/lProcess2"/>
    <dgm:cxn modelId="{FFA39FF9-0784-4B81-8E0D-A157271479E3}" srcId="{AFC2E24F-7089-4176-92F0-C7A33E180360}" destId="{87709C99-9C89-416E-9145-E796F4729241}" srcOrd="3" destOrd="0" parTransId="{7049B686-927F-497C-8E35-F91A9DEFF660}" sibTransId="{8CB866F5-35D3-4E80-AF12-97F02C00AF55}"/>
    <dgm:cxn modelId="{D1960E74-D6F4-4390-906D-EA3853D66FCE}" type="presParOf" srcId="{D78A8614-C01C-4183-BF17-53487F11E809}" destId="{3D90778C-98B9-4D77-9E01-9A5479E632BF}" srcOrd="0" destOrd="0" presId="urn:microsoft.com/office/officeart/2005/8/layout/lProcess2"/>
    <dgm:cxn modelId="{29590102-D365-4E86-B01C-E25978206DAA}" type="presParOf" srcId="{3D90778C-98B9-4D77-9E01-9A5479E632BF}" destId="{8B41BC9C-440C-4D29-9693-266B749734E8}" srcOrd="0" destOrd="0" presId="urn:microsoft.com/office/officeart/2005/8/layout/lProcess2"/>
    <dgm:cxn modelId="{ACE32D94-D5D9-4ABC-ACB8-444E04AC11F9}" type="presParOf" srcId="{3D90778C-98B9-4D77-9E01-9A5479E632BF}" destId="{D676C1B8-4870-4DD0-A1A4-32B2001F6F00}" srcOrd="1" destOrd="0" presId="urn:microsoft.com/office/officeart/2005/8/layout/lProcess2"/>
    <dgm:cxn modelId="{003CC423-1EA8-4C08-888A-7C11115673D9}" type="presParOf" srcId="{3D90778C-98B9-4D77-9E01-9A5479E632BF}" destId="{6F0E822A-6626-43E7-9902-DCF08670E734}" srcOrd="2" destOrd="0" presId="urn:microsoft.com/office/officeart/2005/8/layout/lProcess2"/>
    <dgm:cxn modelId="{FFF7FD8E-84DD-4769-A30A-7601E44A8F1C}" type="presParOf" srcId="{6F0E822A-6626-43E7-9902-DCF08670E734}" destId="{7EA02464-B718-4A0D-8CE6-AA3FB510A3DE}" srcOrd="0" destOrd="0" presId="urn:microsoft.com/office/officeart/2005/8/layout/lProcess2"/>
    <dgm:cxn modelId="{ADC23648-1740-4680-9ACA-34926EF59EAC}" type="presParOf" srcId="{7EA02464-B718-4A0D-8CE6-AA3FB510A3DE}" destId="{8D4C4662-798A-45EA-8B47-93B3439EE88D}" srcOrd="0" destOrd="0" presId="urn:microsoft.com/office/officeart/2005/8/layout/lProcess2"/>
    <dgm:cxn modelId="{A9317BCE-84FB-4D0B-B1B2-076F463D0761}" type="presParOf" srcId="{7EA02464-B718-4A0D-8CE6-AA3FB510A3DE}" destId="{38BB0A23-C7D5-4266-B530-DC52448AA524}" srcOrd="1" destOrd="0" presId="urn:microsoft.com/office/officeart/2005/8/layout/lProcess2"/>
    <dgm:cxn modelId="{8B6A673F-470D-4E27-AC59-81632B79EE28}" type="presParOf" srcId="{7EA02464-B718-4A0D-8CE6-AA3FB510A3DE}" destId="{E001DCD6-3D12-4E74-8AD8-977FEB2AE049}" srcOrd="2" destOrd="0" presId="urn:microsoft.com/office/officeart/2005/8/layout/lProcess2"/>
    <dgm:cxn modelId="{008DD7ED-53D2-478A-9A36-E94C995FB3D6}" type="presParOf" srcId="{7EA02464-B718-4A0D-8CE6-AA3FB510A3DE}" destId="{D096CCDC-1BEC-4096-84D5-DB215EFAA482}" srcOrd="3" destOrd="0" presId="urn:microsoft.com/office/officeart/2005/8/layout/lProcess2"/>
    <dgm:cxn modelId="{08C13258-F0C0-47B1-8D65-282F3542D066}" type="presParOf" srcId="{7EA02464-B718-4A0D-8CE6-AA3FB510A3DE}" destId="{2A05BFE7-765D-4AC6-85EA-964B75ADBFFC}" srcOrd="4" destOrd="0" presId="urn:microsoft.com/office/officeart/2005/8/layout/lProcess2"/>
    <dgm:cxn modelId="{307B2716-32CF-4DF1-8BE1-76D667BD5849}" type="presParOf" srcId="{7EA02464-B718-4A0D-8CE6-AA3FB510A3DE}" destId="{D4A4398A-61F2-4190-90C7-1CCF9244866E}" srcOrd="5" destOrd="0" presId="urn:microsoft.com/office/officeart/2005/8/layout/lProcess2"/>
    <dgm:cxn modelId="{5D043576-E967-49F3-A06C-50C5CCF1DAEE}" type="presParOf" srcId="{7EA02464-B718-4A0D-8CE6-AA3FB510A3DE}" destId="{6F075FAD-2ED8-4C0F-89E8-7ECEE7B40955}" srcOrd="6" destOrd="0" presId="urn:microsoft.com/office/officeart/2005/8/layout/lProcess2"/>
    <dgm:cxn modelId="{B0AF6ECB-397C-45D7-B971-3417FD7AAFDD}" type="presParOf" srcId="{7EA02464-B718-4A0D-8CE6-AA3FB510A3DE}" destId="{BF012558-3004-4A80-A560-E8AF0B767436}" srcOrd="7" destOrd="0" presId="urn:microsoft.com/office/officeart/2005/8/layout/lProcess2"/>
    <dgm:cxn modelId="{6357DA59-9CBA-42A0-8388-3B9396AE4519}" type="presParOf" srcId="{7EA02464-B718-4A0D-8CE6-AA3FB510A3DE}" destId="{4FA0CAC4-18DC-45E2-A9E6-43E6025EE6A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8B5A89-E9D2-438A-99DE-50EBD0DD3FD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5C781A-7F80-4A4C-B510-2D6E453FD946}">
      <dgm:prSet phldrT="[Текст]"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Хочу меньше тревожиться</a:t>
          </a:r>
          <a:endParaRPr lang="ru-RU" sz="2800" b="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E6FE22C-C7E0-4154-91EA-6381648DF2A9}" type="parTrans" cxnId="{384A0A70-818F-4956-94A9-FFACD812BD95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DFD576-2532-4AD3-9045-5B8712261A01}" type="sibTrans" cxnId="{384A0A70-818F-4956-94A9-FFACD812BD95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C0FE609-97C6-44B4-B3BA-9744F6A09A5A}">
      <dgm:prSet phldrT="[Текст]" custT="1"/>
      <dgm:spPr/>
      <dgm:t>
        <a:bodyPr/>
        <a:lstStyle/>
        <a:p>
          <a: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  <a:t>Через 6 недель снизить субъективную тревогу </a:t>
          </a:r>
          <a:b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  <a:t>с 8/10 до 5/10 и уменьшить количество панических приступов </a:t>
          </a:r>
          <a:b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  <a:t>с 4 в месяц до 1–2 </a:t>
          </a:r>
          <a:b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600" b="0" dirty="0">
              <a:latin typeface="Segoe UI Light" panose="020B0502040204020203" pitchFamily="34" charset="0"/>
              <a:cs typeface="Segoe UI Light" panose="020B0502040204020203" pitchFamily="34" charset="0"/>
            </a:rPr>
            <a:t>в месяц</a:t>
          </a:r>
          <a:endParaRPr lang="ru-RU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2D3D5D1-FA60-47A5-ADA2-83CEA37D08A4}" type="parTrans" cxnId="{602B149D-71C8-4BEF-8784-41C7F3EDA9F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AB62F2A-2916-4BDA-BC9E-A0210E099BF5}" type="sibTrans" cxnId="{602B149D-71C8-4BEF-8784-41C7F3EDA9F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0BDB31-B919-449E-8D18-4878FFAD6C5C}" type="pres">
      <dgm:prSet presAssocID="{9D8B5A89-E9D2-438A-99DE-50EBD0DD3FD1}" presName="rootnode" presStyleCnt="0">
        <dgm:presLayoutVars>
          <dgm:chMax/>
          <dgm:chPref/>
          <dgm:dir/>
          <dgm:animLvl val="lvl"/>
        </dgm:presLayoutVars>
      </dgm:prSet>
      <dgm:spPr/>
    </dgm:pt>
    <dgm:pt modelId="{99DBF518-CD69-4367-A44C-C2F54D06356D}" type="pres">
      <dgm:prSet presAssocID="{E95C781A-7F80-4A4C-B510-2D6E453FD946}" presName="composite" presStyleCnt="0"/>
      <dgm:spPr/>
    </dgm:pt>
    <dgm:pt modelId="{2B8CF67F-6F03-453A-90E6-C60B34CD9BCE}" type="pres">
      <dgm:prSet presAssocID="{E95C781A-7F80-4A4C-B510-2D6E453FD946}" presName="bentUpArrow1" presStyleLbl="alignImgPlace1" presStyleIdx="0" presStyleCnt="1"/>
      <dgm:spPr/>
    </dgm:pt>
    <dgm:pt modelId="{5B8C974E-40AF-4660-86B5-EB578DDFFFCE}" type="pres">
      <dgm:prSet presAssocID="{E95C781A-7F80-4A4C-B510-2D6E453FD94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F2E1459C-721D-4AF9-996E-C25634EF4094}" type="pres">
      <dgm:prSet presAssocID="{E95C781A-7F80-4A4C-B510-2D6E453FD94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EB619E5-A85E-41D2-B025-7495CC7B8A19}" type="pres">
      <dgm:prSet presAssocID="{A1DFD576-2532-4AD3-9045-5B8712261A01}" presName="sibTrans" presStyleCnt="0"/>
      <dgm:spPr/>
    </dgm:pt>
    <dgm:pt modelId="{C81D8F72-E27D-4D59-BD6F-76C4C2E919AB}" type="pres">
      <dgm:prSet presAssocID="{3C0FE609-97C6-44B4-B3BA-9744F6A09A5A}" presName="composite" presStyleCnt="0"/>
      <dgm:spPr/>
    </dgm:pt>
    <dgm:pt modelId="{143C6E5B-3C9B-4F8A-B5EE-7B1ED5CBB24C}" type="pres">
      <dgm:prSet presAssocID="{3C0FE609-97C6-44B4-B3BA-9744F6A09A5A}" presName="ParentText" presStyleLbl="node1" presStyleIdx="1" presStyleCnt="2" custLinFactNeighborX="-969" custLinFactNeighborY="-628">
        <dgm:presLayoutVars>
          <dgm:chMax val="1"/>
          <dgm:chPref val="1"/>
          <dgm:bulletEnabled val="1"/>
        </dgm:presLayoutVars>
      </dgm:prSet>
      <dgm:spPr/>
    </dgm:pt>
  </dgm:ptLst>
  <dgm:cxnLst>
    <dgm:cxn modelId="{768E4A27-38B6-4913-8537-AED0729FC9B9}" type="presOf" srcId="{9D8B5A89-E9D2-438A-99DE-50EBD0DD3FD1}" destId="{8D0BDB31-B919-449E-8D18-4878FFAD6C5C}" srcOrd="0" destOrd="0" presId="urn:microsoft.com/office/officeart/2005/8/layout/StepDownProcess"/>
    <dgm:cxn modelId="{384A0A70-818F-4956-94A9-FFACD812BD95}" srcId="{9D8B5A89-E9D2-438A-99DE-50EBD0DD3FD1}" destId="{E95C781A-7F80-4A4C-B510-2D6E453FD946}" srcOrd="0" destOrd="0" parTransId="{0E6FE22C-C7E0-4154-91EA-6381648DF2A9}" sibTransId="{A1DFD576-2532-4AD3-9045-5B8712261A01}"/>
    <dgm:cxn modelId="{802C907C-6220-4E63-A491-653B38792CFB}" type="presOf" srcId="{3C0FE609-97C6-44B4-B3BA-9744F6A09A5A}" destId="{143C6E5B-3C9B-4F8A-B5EE-7B1ED5CBB24C}" srcOrd="0" destOrd="0" presId="urn:microsoft.com/office/officeart/2005/8/layout/StepDownProcess"/>
    <dgm:cxn modelId="{602B149D-71C8-4BEF-8784-41C7F3EDA9FA}" srcId="{9D8B5A89-E9D2-438A-99DE-50EBD0DD3FD1}" destId="{3C0FE609-97C6-44B4-B3BA-9744F6A09A5A}" srcOrd="1" destOrd="0" parTransId="{52D3D5D1-FA60-47A5-ADA2-83CEA37D08A4}" sibTransId="{3AB62F2A-2916-4BDA-BC9E-A0210E099BF5}"/>
    <dgm:cxn modelId="{0E094FC5-5838-4A1D-91CA-EF5B2C5AE3C4}" type="presOf" srcId="{E95C781A-7F80-4A4C-B510-2D6E453FD946}" destId="{5B8C974E-40AF-4660-86B5-EB578DDFFFCE}" srcOrd="0" destOrd="0" presId="urn:microsoft.com/office/officeart/2005/8/layout/StepDownProcess"/>
    <dgm:cxn modelId="{6DF3D75B-2CE2-4CAC-B62A-D25033D4999F}" type="presParOf" srcId="{8D0BDB31-B919-449E-8D18-4878FFAD6C5C}" destId="{99DBF518-CD69-4367-A44C-C2F54D06356D}" srcOrd="0" destOrd="0" presId="urn:microsoft.com/office/officeart/2005/8/layout/StepDownProcess"/>
    <dgm:cxn modelId="{5D50C23B-46BA-4531-9E50-9D3DCEAE2D66}" type="presParOf" srcId="{99DBF518-CD69-4367-A44C-C2F54D06356D}" destId="{2B8CF67F-6F03-453A-90E6-C60B34CD9BCE}" srcOrd="0" destOrd="0" presId="urn:microsoft.com/office/officeart/2005/8/layout/StepDownProcess"/>
    <dgm:cxn modelId="{30190180-A061-46B7-B3B9-751FC6871A13}" type="presParOf" srcId="{99DBF518-CD69-4367-A44C-C2F54D06356D}" destId="{5B8C974E-40AF-4660-86B5-EB578DDFFFCE}" srcOrd="1" destOrd="0" presId="urn:microsoft.com/office/officeart/2005/8/layout/StepDownProcess"/>
    <dgm:cxn modelId="{0CA03FE7-D6B1-435A-ADC5-7846922563DF}" type="presParOf" srcId="{99DBF518-CD69-4367-A44C-C2F54D06356D}" destId="{F2E1459C-721D-4AF9-996E-C25634EF4094}" srcOrd="2" destOrd="0" presId="urn:microsoft.com/office/officeart/2005/8/layout/StepDownProcess"/>
    <dgm:cxn modelId="{CA08F695-65DB-4758-8F24-DEEFE89FC73B}" type="presParOf" srcId="{8D0BDB31-B919-449E-8D18-4878FFAD6C5C}" destId="{CEB619E5-A85E-41D2-B025-7495CC7B8A19}" srcOrd="1" destOrd="0" presId="urn:microsoft.com/office/officeart/2005/8/layout/StepDownProcess"/>
    <dgm:cxn modelId="{4D9094E9-1F29-45EF-88E9-D20439809500}" type="presParOf" srcId="{8D0BDB31-B919-449E-8D18-4878FFAD6C5C}" destId="{C81D8F72-E27D-4D59-BD6F-76C4C2E919AB}" srcOrd="2" destOrd="0" presId="urn:microsoft.com/office/officeart/2005/8/layout/StepDownProcess"/>
    <dgm:cxn modelId="{CB005AE6-BF11-4137-B949-C3B337B425B4}" type="presParOf" srcId="{C81D8F72-E27D-4D59-BD6F-76C4C2E919AB}" destId="{143C6E5B-3C9B-4F8A-B5EE-7B1ED5CBB24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556CF-1F46-4875-96D7-5D35B21B9DFE}">
      <dsp:nvSpPr>
        <dsp:cNvPr id="0" name=""/>
        <dsp:cNvSpPr/>
      </dsp:nvSpPr>
      <dsp:spPr>
        <a:xfrm>
          <a:off x="0" y="251973"/>
          <a:ext cx="11333017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333248" rIns="879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«Рад(а) вас слышать»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«Спасибо, решились позвонить (написать, связаться) со мной»</a:t>
          </a:r>
        </a:p>
      </dsp:txBody>
      <dsp:txXfrm>
        <a:off x="0" y="251973"/>
        <a:ext cx="11333017" cy="1159200"/>
      </dsp:txXfrm>
    </dsp:sp>
    <dsp:sp modelId="{33F83773-0527-4E89-AB6C-35EB5CDD233F}">
      <dsp:nvSpPr>
        <dsp:cNvPr id="0" name=""/>
        <dsp:cNvSpPr/>
      </dsp:nvSpPr>
      <dsp:spPr>
        <a:xfrm>
          <a:off x="566650" y="15813"/>
          <a:ext cx="7933112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853" tIns="0" rIns="2998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Использовать «улыбку в голосе»</a:t>
          </a: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: </a:t>
          </a:r>
        </a:p>
      </dsp:txBody>
      <dsp:txXfrm>
        <a:off x="589707" y="38870"/>
        <a:ext cx="7886998" cy="426206"/>
      </dsp:txXfrm>
    </dsp:sp>
    <dsp:sp modelId="{A50CB8C2-15C9-4B0E-B10D-DF127AE23338}">
      <dsp:nvSpPr>
        <dsp:cNvPr id="0" name=""/>
        <dsp:cNvSpPr/>
      </dsp:nvSpPr>
      <dsp:spPr>
        <a:xfrm>
          <a:off x="0" y="1733733"/>
          <a:ext cx="11333017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333248" rIns="879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«Мы вместе разберёмся»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«Мы это сделаем шаг за шагом» </a:t>
          </a:r>
        </a:p>
      </dsp:txBody>
      <dsp:txXfrm>
        <a:off x="0" y="1733733"/>
        <a:ext cx="11333017" cy="1159200"/>
      </dsp:txXfrm>
    </dsp:sp>
    <dsp:sp modelId="{EF23D313-BE70-425F-8113-98704ACF2DF1}">
      <dsp:nvSpPr>
        <dsp:cNvPr id="0" name=""/>
        <dsp:cNvSpPr/>
      </dsp:nvSpPr>
      <dsp:spPr>
        <a:xfrm>
          <a:off x="566650" y="1497573"/>
          <a:ext cx="7933112" cy="47232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853" tIns="0" rIns="2998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Применять фразы единомыслия</a:t>
          </a:r>
          <a:endParaRPr lang="ru-RU" sz="20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89707" y="1520630"/>
        <a:ext cx="7886998" cy="426206"/>
      </dsp:txXfrm>
    </dsp:sp>
    <dsp:sp modelId="{AE6FD73A-AFF9-4E51-8840-6AF441E08549}">
      <dsp:nvSpPr>
        <dsp:cNvPr id="0" name=""/>
        <dsp:cNvSpPr/>
      </dsp:nvSpPr>
      <dsp:spPr>
        <a:xfrm>
          <a:off x="0" y="3215493"/>
          <a:ext cx="1133301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333248" rIns="879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«ИМЯ, я слышу сейчас, что вам сложно говорить об этой проблеме»</a:t>
          </a:r>
        </a:p>
      </dsp:txBody>
      <dsp:txXfrm>
        <a:off x="0" y="3215493"/>
        <a:ext cx="11333017" cy="781200"/>
      </dsp:txXfrm>
    </dsp:sp>
    <dsp:sp modelId="{7B8D518D-0FA4-44E8-BF1E-8EACA7CA6DC6}">
      <dsp:nvSpPr>
        <dsp:cNvPr id="0" name=""/>
        <dsp:cNvSpPr/>
      </dsp:nvSpPr>
      <dsp:spPr>
        <a:xfrm>
          <a:off x="566650" y="2979333"/>
          <a:ext cx="7933112" cy="47232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853" tIns="0" rIns="2998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Обращаться по имени и отражать эмоции</a:t>
          </a:r>
          <a:endParaRPr lang="ru-RU" sz="20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89707" y="3002390"/>
        <a:ext cx="7886998" cy="426206"/>
      </dsp:txXfrm>
    </dsp:sp>
    <dsp:sp modelId="{F57FCB1B-2430-49F1-9AAF-22AAF1DE20FD}">
      <dsp:nvSpPr>
        <dsp:cNvPr id="0" name=""/>
        <dsp:cNvSpPr/>
      </dsp:nvSpPr>
      <dsp:spPr>
        <a:xfrm>
          <a:off x="0" y="4319253"/>
          <a:ext cx="11333017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333248" rIns="879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Настрой голоса и </a:t>
          </a:r>
          <a:r>
            <a:rPr lang="ru-RU" sz="20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стиль речи</a:t>
          </a:r>
          <a:r>
            <a:rPr lang="ru-RU" sz="20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педагога-психолога (психолога в сфере образования) должны «присоединяться» к консультируемому, а не «догонять» его</a:t>
          </a:r>
        </a:p>
      </dsp:txBody>
      <dsp:txXfrm>
        <a:off x="0" y="4319253"/>
        <a:ext cx="11333017" cy="1083600"/>
      </dsp:txXfrm>
    </dsp:sp>
    <dsp:sp modelId="{BD20DBD3-A2BA-4127-84B5-3628BDEFE5B0}">
      <dsp:nvSpPr>
        <dsp:cNvPr id="0" name=""/>
        <dsp:cNvSpPr/>
      </dsp:nvSpPr>
      <dsp:spPr>
        <a:xfrm>
          <a:off x="566650" y="4083093"/>
          <a:ext cx="7933112" cy="4723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853" tIns="0" rIns="2998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Segoe UI Light" panose="020B0502040204020203" pitchFamily="34" charset="0"/>
              <a:cs typeface="Segoe UI Light" panose="020B0502040204020203" pitchFamily="34" charset="0"/>
            </a:rPr>
            <a:t>Подстраиваться под ритм клиента</a:t>
          </a:r>
          <a:endParaRPr lang="ru-RU" sz="20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89707" y="4106150"/>
        <a:ext cx="7886998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CCE85-619D-455E-988F-5D3CC54CD891}">
      <dsp:nvSpPr>
        <dsp:cNvPr id="0" name=""/>
        <dsp:cNvSpPr/>
      </dsp:nvSpPr>
      <dsp:spPr>
        <a:xfrm>
          <a:off x="5528" y="0"/>
          <a:ext cx="5318377" cy="5128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Конкретные вопросы для перевода жалобы в запрос</a:t>
          </a:r>
          <a:endParaRPr lang="ru-RU" sz="28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528" y="0"/>
        <a:ext cx="5318377" cy="1538520"/>
      </dsp:txXfrm>
    </dsp:sp>
    <dsp:sp modelId="{9D7E4267-8800-4DE9-99C8-052C2DA72CF4}">
      <dsp:nvSpPr>
        <dsp:cNvPr id="0" name=""/>
        <dsp:cNvSpPr/>
      </dsp:nvSpPr>
      <dsp:spPr>
        <a:xfrm>
          <a:off x="537366" y="1539490"/>
          <a:ext cx="4254702" cy="593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«Если бы вы могли описать желаемый результат одним предложением, что бы вы сказали?»</a:t>
          </a:r>
          <a:endParaRPr lang="ru-RU" sz="13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54743" y="1556867"/>
        <a:ext cx="4219948" cy="558530"/>
      </dsp:txXfrm>
    </dsp:sp>
    <dsp:sp modelId="{6A6A0BB2-253C-4438-99E2-D4714A67528C}">
      <dsp:nvSpPr>
        <dsp:cNvPr id="0" name=""/>
        <dsp:cNvSpPr/>
      </dsp:nvSpPr>
      <dsp:spPr>
        <a:xfrm>
          <a:off x="537366" y="2224049"/>
          <a:ext cx="4254702" cy="593284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«Как вы поймёте, что ситуация изменилась в лучшую сторону?»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sp:txBody>
      <dsp:txXfrm>
        <a:off x="554743" y="2241426"/>
        <a:ext cx="4219948" cy="558530"/>
      </dsp:txXfrm>
    </dsp:sp>
    <dsp:sp modelId="{F2AD9BF2-F793-4D55-8BB2-45ABF3E93B77}">
      <dsp:nvSpPr>
        <dsp:cNvPr id="0" name=""/>
        <dsp:cNvSpPr/>
      </dsp:nvSpPr>
      <dsp:spPr>
        <a:xfrm>
          <a:off x="537366" y="2908608"/>
          <a:ext cx="4254702" cy="593284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«Есть ли у вас предпочтительный срок, в течение которого вы хотели бы это увидеть?»</a:t>
          </a:r>
          <a:endParaRPr lang="ru-RU" sz="1300" kern="1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54743" y="2925985"/>
        <a:ext cx="4219948" cy="558530"/>
      </dsp:txXfrm>
    </dsp:sp>
    <dsp:sp modelId="{066363A1-8680-4D86-8C63-88A03D824696}">
      <dsp:nvSpPr>
        <dsp:cNvPr id="0" name=""/>
        <dsp:cNvSpPr/>
      </dsp:nvSpPr>
      <dsp:spPr>
        <a:xfrm>
          <a:off x="537366" y="3593167"/>
          <a:ext cx="4254702" cy="593284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«Сколько усилий вы готовы вложить еженедельно?»</a:t>
          </a:r>
          <a:r>
            <a:rPr lang="ru-RU" sz="1300" kern="1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sp:txBody>
      <dsp:txXfrm>
        <a:off x="554743" y="3610544"/>
        <a:ext cx="4219948" cy="558530"/>
      </dsp:txXfrm>
    </dsp:sp>
    <dsp:sp modelId="{0FC69086-7AE5-4DD9-9109-4DDB16EB3AC1}">
      <dsp:nvSpPr>
        <dsp:cNvPr id="0" name=""/>
        <dsp:cNvSpPr/>
      </dsp:nvSpPr>
      <dsp:spPr>
        <a:xfrm>
          <a:off x="537366" y="4277726"/>
          <a:ext cx="4254702" cy="593284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«Что будет первым признаком того, что цель достигнута?»</a:t>
          </a:r>
          <a:r>
            <a:rPr lang="ru-RU" sz="1300" kern="1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sp:txBody>
      <dsp:txXfrm>
        <a:off x="554743" y="4295103"/>
        <a:ext cx="4219948" cy="558530"/>
      </dsp:txXfrm>
    </dsp:sp>
    <dsp:sp modelId="{A6CF0AD8-588B-4E6C-B16B-10353417BAD2}">
      <dsp:nvSpPr>
        <dsp:cNvPr id="0" name=""/>
        <dsp:cNvSpPr/>
      </dsp:nvSpPr>
      <dsp:spPr>
        <a:xfrm>
          <a:off x="5722784" y="0"/>
          <a:ext cx="5318377" cy="5128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Типичные ошибки при формулировке целей </a:t>
          </a:r>
          <a:br>
            <a:rPr lang="ru-RU" sz="28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8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 как их избегать</a:t>
          </a:r>
          <a:endParaRPr lang="ru-RU" sz="28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722784" y="0"/>
        <a:ext cx="5318377" cy="1538520"/>
      </dsp:txXfrm>
    </dsp:sp>
    <dsp:sp modelId="{2787866B-2260-4103-9604-0A08BFDE1A98}">
      <dsp:nvSpPr>
        <dsp:cNvPr id="0" name=""/>
        <dsp:cNvSpPr/>
      </dsp:nvSpPr>
      <dsp:spPr>
        <a:xfrm>
          <a:off x="6254622" y="1538645"/>
          <a:ext cx="4254702" cy="747098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Слишком абстрактные цели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(«хочу быть счастливым») 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переформулировать в конкретное действие/изменение.</a:t>
          </a:r>
        </a:p>
      </dsp:txBody>
      <dsp:txXfrm>
        <a:off x="6276504" y="1560527"/>
        <a:ext cx="4210938" cy="703334"/>
      </dsp:txXfrm>
    </dsp:sp>
    <dsp:sp modelId="{E357C040-A4F1-4A2D-875B-D4E39AB6F3C9}">
      <dsp:nvSpPr>
        <dsp:cNvPr id="0" name=""/>
        <dsp:cNvSpPr/>
      </dsp:nvSpPr>
      <dsp:spPr>
        <a:xfrm>
          <a:off x="6254622" y="2400682"/>
          <a:ext cx="4254702" cy="747098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Нереалистичные сроки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обсуждать ресурсы, уменьшать масштаб при необходимости.</a:t>
          </a:r>
        </a:p>
      </dsp:txBody>
      <dsp:txXfrm>
        <a:off x="6276504" y="2422564"/>
        <a:ext cx="4210938" cy="703334"/>
      </dsp:txXfrm>
    </dsp:sp>
    <dsp:sp modelId="{3DC5A820-7BA5-4681-8095-5FF06749966B}">
      <dsp:nvSpPr>
        <dsp:cNvPr id="0" name=""/>
        <dsp:cNvSpPr/>
      </dsp:nvSpPr>
      <dsp:spPr>
        <a:xfrm>
          <a:off x="6254622" y="3262719"/>
          <a:ext cx="4254702" cy="747098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Игнорирование контекста и ограничений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учитывать социальную ситуацию, здоровье, время.</a:t>
          </a:r>
        </a:p>
      </dsp:txBody>
      <dsp:txXfrm>
        <a:off x="6276504" y="3284601"/>
        <a:ext cx="4210938" cy="703334"/>
      </dsp:txXfrm>
    </dsp:sp>
    <dsp:sp modelId="{D23F7637-163A-4456-8AFD-934A7A50E1AF}">
      <dsp:nvSpPr>
        <dsp:cNvPr id="0" name=""/>
        <dsp:cNvSpPr/>
      </dsp:nvSpPr>
      <dsp:spPr>
        <a:xfrm>
          <a:off x="6254622" y="4124756"/>
          <a:ext cx="4254702" cy="7470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Цели, навязанные педагогом-психологом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обязательно согласовывать с консультируемым ребенком и (или) его родителем, цель должна быть «его/её».</a:t>
          </a:r>
        </a:p>
      </dsp:txBody>
      <dsp:txXfrm>
        <a:off x="6276504" y="4146638"/>
        <a:ext cx="4210938" cy="703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E637-AE73-459C-ADAB-F589F90E5CF4}">
      <dsp:nvSpPr>
        <dsp:cNvPr id="0" name=""/>
        <dsp:cNvSpPr/>
      </dsp:nvSpPr>
      <dsp:spPr>
        <a:xfrm>
          <a:off x="2737" y="839484"/>
          <a:ext cx="2436406" cy="9745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Создание атмосферы доверия и принятия</a:t>
          </a:r>
        </a:p>
      </dsp:txBody>
      <dsp:txXfrm>
        <a:off x="490018" y="839484"/>
        <a:ext cx="1461844" cy="974562"/>
      </dsp:txXfrm>
    </dsp:sp>
    <dsp:sp modelId="{A05B5377-F604-497A-AEF3-5C130155DC18}">
      <dsp:nvSpPr>
        <dsp:cNvPr id="0" name=""/>
        <dsp:cNvSpPr/>
      </dsp:nvSpPr>
      <dsp:spPr>
        <a:xfrm>
          <a:off x="2195503" y="839484"/>
          <a:ext cx="2436406" cy="974562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Позитивное переопределение проблемы</a:t>
          </a:r>
        </a:p>
      </dsp:txBody>
      <dsp:txXfrm>
        <a:off x="2682784" y="839484"/>
        <a:ext cx="1461844" cy="974562"/>
      </dsp:txXfrm>
    </dsp:sp>
    <dsp:sp modelId="{342A414A-6A1F-4675-99CF-CE43AEBF7DB4}">
      <dsp:nvSpPr>
        <dsp:cNvPr id="0" name=""/>
        <dsp:cNvSpPr/>
      </dsp:nvSpPr>
      <dsp:spPr>
        <a:xfrm>
          <a:off x="4388269" y="839484"/>
          <a:ext cx="2436406" cy="974562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Работа с «компетенциями» консультируемого</a:t>
          </a:r>
        </a:p>
      </dsp:txBody>
      <dsp:txXfrm>
        <a:off x="4875550" y="839484"/>
        <a:ext cx="1461844" cy="974562"/>
      </dsp:txXfrm>
    </dsp:sp>
    <dsp:sp modelId="{0A84B0FD-5D1B-439A-B7E7-FF1519232245}">
      <dsp:nvSpPr>
        <dsp:cNvPr id="0" name=""/>
        <dsp:cNvSpPr/>
      </dsp:nvSpPr>
      <dsp:spPr>
        <a:xfrm>
          <a:off x="6581035" y="839484"/>
          <a:ext cx="2436406" cy="974562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Поиск позитивного смысла симптома</a:t>
          </a:r>
        </a:p>
      </dsp:txBody>
      <dsp:txXfrm>
        <a:off x="7068316" y="839484"/>
        <a:ext cx="1461844" cy="974562"/>
      </dsp:txXfrm>
    </dsp:sp>
    <dsp:sp modelId="{BD020973-1B52-4086-82FB-E8985C768D3C}">
      <dsp:nvSpPr>
        <dsp:cNvPr id="0" name=""/>
        <dsp:cNvSpPr/>
      </dsp:nvSpPr>
      <dsp:spPr>
        <a:xfrm>
          <a:off x="8773800" y="839484"/>
          <a:ext cx="2436406" cy="97456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Формулирование плана развития на основе ресурсов</a:t>
          </a:r>
        </a:p>
      </dsp:txBody>
      <dsp:txXfrm>
        <a:off x="9261081" y="839484"/>
        <a:ext cx="1461844" cy="9745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79202-1753-4EA0-B111-EFAC2067086A}">
      <dsp:nvSpPr>
        <dsp:cNvPr id="0" name=""/>
        <dsp:cNvSpPr/>
      </dsp:nvSpPr>
      <dsp:spPr>
        <a:xfrm>
          <a:off x="9740" y="844075"/>
          <a:ext cx="1315771" cy="13157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Я</a:t>
          </a:r>
        </a:p>
      </dsp:txBody>
      <dsp:txXfrm>
        <a:off x="202430" y="1036765"/>
        <a:ext cx="930391" cy="930391"/>
      </dsp:txXfrm>
    </dsp:sp>
    <dsp:sp modelId="{3B2E84AC-7A6E-4D61-9521-DBEDFAE32CCB}">
      <dsp:nvSpPr>
        <dsp:cNvPr id="0" name=""/>
        <dsp:cNvSpPr/>
      </dsp:nvSpPr>
      <dsp:spPr>
        <a:xfrm>
          <a:off x="1432352" y="1120387"/>
          <a:ext cx="763147" cy="76314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533507" y="1412214"/>
        <a:ext cx="560837" cy="179493"/>
      </dsp:txXfrm>
    </dsp:sp>
    <dsp:sp modelId="{56480416-1EA9-43E0-B6C1-801DB1F828F4}">
      <dsp:nvSpPr>
        <dsp:cNvPr id="0" name=""/>
        <dsp:cNvSpPr/>
      </dsp:nvSpPr>
      <dsp:spPr>
        <a:xfrm>
          <a:off x="2302339" y="844075"/>
          <a:ext cx="1315771" cy="131577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Чувство</a:t>
          </a:r>
        </a:p>
      </dsp:txBody>
      <dsp:txXfrm>
        <a:off x="2495029" y="1036765"/>
        <a:ext cx="930391" cy="930391"/>
      </dsp:txXfrm>
    </dsp:sp>
    <dsp:sp modelId="{10A36A25-3845-43AF-B042-3240B55FCE8F}">
      <dsp:nvSpPr>
        <dsp:cNvPr id="0" name=""/>
        <dsp:cNvSpPr/>
      </dsp:nvSpPr>
      <dsp:spPr>
        <a:xfrm>
          <a:off x="3724951" y="1120387"/>
          <a:ext cx="763147" cy="763147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826106" y="1412214"/>
        <a:ext cx="560837" cy="179493"/>
      </dsp:txXfrm>
    </dsp:sp>
    <dsp:sp modelId="{6BE2DE01-D787-4DF5-8383-97E8BA06D1FC}">
      <dsp:nvSpPr>
        <dsp:cNvPr id="0" name=""/>
        <dsp:cNvSpPr/>
      </dsp:nvSpPr>
      <dsp:spPr>
        <a:xfrm>
          <a:off x="4594939" y="844075"/>
          <a:ext cx="1315771" cy="131577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Описание поведения/факта </a:t>
          </a:r>
        </a:p>
      </dsp:txBody>
      <dsp:txXfrm>
        <a:off x="4787629" y="1036765"/>
        <a:ext cx="930391" cy="930391"/>
      </dsp:txXfrm>
    </dsp:sp>
    <dsp:sp modelId="{78C58E17-FC2C-4A8E-8ED9-BE6F05D9E694}">
      <dsp:nvSpPr>
        <dsp:cNvPr id="0" name=""/>
        <dsp:cNvSpPr/>
      </dsp:nvSpPr>
      <dsp:spPr>
        <a:xfrm>
          <a:off x="6017551" y="1120387"/>
          <a:ext cx="763147" cy="763147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118706" y="1412214"/>
        <a:ext cx="560837" cy="179493"/>
      </dsp:txXfrm>
    </dsp:sp>
    <dsp:sp modelId="{5EC22ECC-E471-4A81-A8AB-D25CF7C8B71F}">
      <dsp:nvSpPr>
        <dsp:cNvPr id="0" name=""/>
        <dsp:cNvSpPr/>
      </dsp:nvSpPr>
      <dsp:spPr>
        <a:xfrm>
          <a:off x="6887539" y="844075"/>
          <a:ext cx="1315771" cy="131577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Пожелание на изменения</a:t>
          </a:r>
        </a:p>
      </dsp:txBody>
      <dsp:txXfrm>
        <a:off x="7080229" y="1036765"/>
        <a:ext cx="930391" cy="930391"/>
      </dsp:txXfrm>
    </dsp:sp>
    <dsp:sp modelId="{1EE4FBA1-44C4-4C4E-9196-76F3A39D9D03}">
      <dsp:nvSpPr>
        <dsp:cNvPr id="0" name=""/>
        <dsp:cNvSpPr/>
      </dsp:nvSpPr>
      <dsp:spPr>
        <a:xfrm>
          <a:off x="8310150" y="1120387"/>
          <a:ext cx="763147" cy="763147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411305" y="1277595"/>
        <a:ext cx="560837" cy="448731"/>
      </dsp:txXfrm>
    </dsp:sp>
    <dsp:sp modelId="{7EE18625-7135-4C6E-ACEA-37A37FB88833}">
      <dsp:nvSpPr>
        <dsp:cNvPr id="0" name=""/>
        <dsp:cNvSpPr/>
      </dsp:nvSpPr>
      <dsp:spPr>
        <a:xfrm>
          <a:off x="9180138" y="844075"/>
          <a:ext cx="1315771" cy="131577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Я-сообщение</a:t>
          </a:r>
        </a:p>
      </dsp:txBody>
      <dsp:txXfrm>
        <a:off x="9372828" y="1036765"/>
        <a:ext cx="930391" cy="9303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57064-229B-44B1-9277-C66E5E38B32D}">
      <dsp:nvSpPr>
        <dsp:cNvPr id="0" name=""/>
        <dsp:cNvSpPr/>
      </dsp:nvSpPr>
      <dsp:spPr>
        <a:xfrm>
          <a:off x="0" y="0"/>
          <a:ext cx="8429318" cy="912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Диагностика: </a:t>
          </a:r>
          <a:r>
            <a:rPr lang="ru-RU" sz="1700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слушаете, какие образы уже использует консультируемый, какие модальные маркёры встречаются в речи.</a:t>
          </a:r>
          <a:endParaRPr lang="ru-RU" sz="17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6738" y="26738"/>
        <a:ext cx="7337418" cy="859423"/>
      </dsp:txXfrm>
    </dsp:sp>
    <dsp:sp modelId="{568C3B8A-AEEC-4F2E-B56F-D84450707275}">
      <dsp:nvSpPr>
        <dsp:cNvPr id="0" name=""/>
        <dsp:cNvSpPr/>
      </dsp:nvSpPr>
      <dsp:spPr>
        <a:xfrm>
          <a:off x="629462" y="1039691"/>
          <a:ext cx="8429318" cy="912899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Подбор: </a:t>
          </a:r>
          <a:r>
            <a:rPr lang="ru-RU" sz="17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выберите простой нейтральный образ, связанный с темой. Например, горы, лабиринт, инструмент.</a:t>
          </a:r>
        </a:p>
      </dsp:txBody>
      <dsp:txXfrm>
        <a:off x="656200" y="1066429"/>
        <a:ext cx="7152995" cy="859423"/>
      </dsp:txXfrm>
    </dsp:sp>
    <dsp:sp modelId="{A0631843-7F6D-4F46-A91E-E10467BB852E}">
      <dsp:nvSpPr>
        <dsp:cNvPr id="0" name=""/>
        <dsp:cNvSpPr/>
      </dsp:nvSpPr>
      <dsp:spPr>
        <a:xfrm>
          <a:off x="1258924" y="2079383"/>
          <a:ext cx="8429318" cy="91289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Введение: </a:t>
          </a:r>
          <a:r>
            <a:rPr lang="ru-RU" sz="17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«Представьте, что…» или «Может, мы можем подумать об этом, как о...»</a:t>
          </a:r>
        </a:p>
      </dsp:txBody>
      <dsp:txXfrm>
        <a:off x="1285662" y="2106121"/>
        <a:ext cx="7152995" cy="859423"/>
      </dsp:txXfrm>
    </dsp:sp>
    <dsp:sp modelId="{7435DC4C-C630-4830-8AEA-18A55E0AA8A2}">
      <dsp:nvSpPr>
        <dsp:cNvPr id="0" name=""/>
        <dsp:cNvSpPr/>
      </dsp:nvSpPr>
      <dsp:spPr>
        <a:xfrm>
          <a:off x="1888386" y="3119074"/>
          <a:ext cx="8429318" cy="912899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Перенос: </a:t>
          </a:r>
          <a:r>
            <a:rPr lang="ru-RU" sz="17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«Что в этом образе вы могли бы применить к своей реальной жизни?» или «Как этот герой истории преодолевает трудности?».</a:t>
          </a:r>
          <a:endParaRPr lang="ru-RU" sz="1700" kern="1200" dirty="0">
            <a:solidFill>
              <a:schemeClr val="bg1"/>
            </a:solidFill>
            <a:latin typeface="Segoe UI Light" panose="020B0502040204020203" pitchFamily="34" charset="0"/>
            <a:ea typeface="Calibri" panose="020F0502020204030204" pitchFamily="34" charset="0"/>
            <a:cs typeface="Segoe UI Light" panose="020B0502040204020203" pitchFamily="34" charset="0"/>
          </a:endParaRPr>
        </a:p>
      </dsp:txBody>
      <dsp:txXfrm>
        <a:off x="1915124" y="3145812"/>
        <a:ext cx="7152995" cy="859423"/>
      </dsp:txXfrm>
    </dsp:sp>
    <dsp:sp modelId="{559D00CC-FEE8-42FB-B2D6-168297D2635B}">
      <dsp:nvSpPr>
        <dsp:cNvPr id="0" name=""/>
        <dsp:cNvSpPr/>
      </dsp:nvSpPr>
      <dsp:spPr>
        <a:xfrm>
          <a:off x="2517848" y="4158766"/>
          <a:ext cx="8429318" cy="91289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Экологическая проверка: </a:t>
          </a:r>
          <a:r>
            <a:rPr lang="ru-RU" sz="17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«Как вы относитесь к этой метафоре? Были ли какие-то неприятные ассоциации? Что вы о ней думаете?» </a:t>
          </a:r>
        </a:p>
      </dsp:txBody>
      <dsp:txXfrm>
        <a:off x="2544586" y="4185504"/>
        <a:ext cx="7152995" cy="859423"/>
      </dsp:txXfrm>
    </dsp:sp>
    <dsp:sp modelId="{DA09EDC2-BEA9-4F16-A4E2-B595FCA2FA31}">
      <dsp:nvSpPr>
        <dsp:cNvPr id="0" name=""/>
        <dsp:cNvSpPr/>
      </dsp:nvSpPr>
      <dsp:spPr>
        <a:xfrm>
          <a:off x="7835933" y="666924"/>
          <a:ext cx="593384" cy="5933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7969444" y="666924"/>
        <a:ext cx="326362" cy="446521"/>
      </dsp:txXfrm>
    </dsp:sp>
    <dsp:sp modelId="{1B8B91B6-49B6-4A3D-A625-D80F47DC576D}">
      <dsp:nvSpPr>
        <dsp:cNvPr id="0" name=""/>
        <dsp:cNvSpPr/>
      </dsp:nvSpPr>
      <dsp:spPr>
        <a:xfrm>
          <a:off x="8465395" y="1706615"/>
          <a:ext cx="593384" cy="5933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598906" y="1706615"/>
        <a:ext cx="326362" cy="446521"/>
      </dsp:txXfrm>
    </dsp:sp>
    <dsp:sp modelId="{3B884FF6-E7EC-4F37-9D4D-73DC701E6C65}">
      <dsp:nvSpPr>
        <dsp:cNvPr id="0" name=""/>
        <dsp:cNvSpPr/>
      </dsp:nvSpPr>
      <dsp:spPr>
        <a:xfrm>
          <a:off x="9094857" y="2731092"/>
          <a:ext cx="593384" cy="5933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9228368" y="2731092"/>
        <a:ext cx="326362" cy="446521"/>
      </dsp:txXfrm>
    </dsp:sp>
    <dsp:sp modelId="{E65B58F1-1149-450B-9639-EC0472A66A76}">
      <dsp:nvSpPr>
        <dsp:cNvPr id="0" name=""/>
        <dsp:cNvSpPr/>
      </dsp:nvSpPr>
      <dsp:spPr>
        <a:xfrm>
          <a:off x="9724319" y="3780927"/>
          <a:ext cx="593384" cy="5933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9857830" y="3780927"/>
        <a:ext cx="326362" cy="4465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15569-36E5-4217-904B-21C6FEAE0960}">
      <dsp:nvSpPr>
        <dsp:cNvPr id="0" name=""/>
        <dsp:cNvSpPr/>
      </dsp:nvSpPr>
      <dsp:spPr>
        <a:xfrm>
          <a:off x="1449" y="22605"/>
          <a:ext cx="1821384" cy="1425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Оценить прогресс </a:t>
          </a:r>
          <a:r>
            <a:rPr lang="ru-RU" sz="1200" b="1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консультируемого</a:t>
          </a:r>
          <a:endParaRPr lang="ru-RU" sz="12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449" y="22605"/>
        <a:ext cx="1821384" cy="728553"/>
      </dsp:txXfrm>
    </dsp:sp>
    <dsp:sp modelId="{FF680A09-32A8-4879-BFED-64E0E95EAF52}">
      <dsp:nvSpPr>
        <dsp:cNvPr id="0" name=""/>
        <dsp:cNvSpPr/>
      </dsp:nvSpPr>
      <dsp:spPr>
        <a:xfrm>
          <a:off x="374504" y="751159"/>
          <a:ext cx="1821384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«Вы попробовали применить упражнение на </a:t>
          </a:r>
          <a:r>
            <a:rPr lang="ru-RU" sz="1200" i="1" kern="1200" dirty="0" err="1">
              <a:latin typeface="Segoe UI Light" panose="020B0502040204020203" pitchFamily="34" charset="0"/>
              <a:cs typeface="Segoe UI Light" panose="020B0502040204020203" pitchFamily="34" charset="0"/>
            </a:rPr>
            <a:t>самоподдержку</a:t>
          </a: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200" kern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как изменилось ваше состояние после этого?» 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27851" y="804506"/>
        <a:ext cx="1714690" cy="1794106"/>
      </dsp:txXfrm>
    </dsp:sp>
    <dsp:sp modelId="{BDDB66B7-FB0E-4DF9-92BF-9EA7DF93E6A2}">
      <dsp:nvSpPr>
        <dsp:cNvPr id="0" name=""/>
        <dsp:cNvSpPr/>
      </dsp:nvSpPr>
      <dsp:spPr>
        <a:xfrm>
          <a:off x="2098949" y="160146"/>
          <a:ext cx="585364" cy="453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098949" y="250840"/>
        <a:ext cx="449322" cy="272084"/>
      </dsp:txXfrm>
    </dsp:sp>
    <dsp:sp modelId="{1C5355B4-3A4F-4082-AC02-FB3B96CDC472}">
      <dsp:nvSpPr>
        <dsp:cNvPr id="0" name=""/>
        <dsp:cNvSpPr/>
      </dsp:nvSpPr>
      <dsp:spPr>
        <a:xfrm>
          <a:off x="2927295" y="22605"/>
          <a:ext cx="1821384" cy="1425600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Зафиксировать маленькие успехи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927295" y="22605"/>
        <a:ext cx="1821384" cy="728553"/>
      </dsp:txXfrm>
    </dsp:sp>
    <dsp:sp modelId="{B07A46A1-4F7B-4829-8AB1-DF96349D2FDD}">
      <dsp:nvSpPr>
        <dsp:cNvPr id="0" name=""/>
        <dsp:cNvSpPr/>
      </dsp:nvSpPr>
      <dsp:spPr>
        <a:xfrm>
          <a:off x="3300350" y="751159"/>
          <a:ext cx="1821384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«В начале вы оценивали уровень напряжения на восемь из десяти, а теперь </a:t>
          </a:r>
          <a:r>
            <a:rPr lang="ru-RU" sz="1200" kern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на пять. Это уже реальный сдвиг!»</a:t>
          </a:r>
          <a: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</dsp:txBody>
      <dsp:txXfrm>
        <a:off x="3353697" y="804506"/>
        <a:ext cx="1714690" cy="1794106"/>
      </dsp:txXfrm>
    </dsp:sp>
    <dsp:sp modelId="{083AD1A2-937C-4EB4-BD84-82ABA5D9B0C1}">
      <dsp:nvSpPr>
        <dsp:cNvPr id="0" name=""/>
        <dsp:cNvSpPr/>
      </dsp:nvSpPr>
      <dsp:spPr>
        <a:xfrm>
          <a:off x="5024795" y="160146"/>
          <a:ext cx="585364" cy="453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024795" y="250840"/>
        <a:ext cx="449322" cy="272084"/>
      </dsp:txXfrm>
    </dsp:sp>
    <dsp:sp modelId="{3938C19F-7249-41F2-A992-60B2347B4487}">
      <dsp:nvSpPr>
        <dsp:cNvPr id="0" name=""/>
        <dsp:cNvSpPr/>
      </dsp:nvSpPr>
      <dsp:spPr>
        <a:xfrm>
          <a:off x="5853141" y="22605"/>
          <a:ext cx="1821384" cy="1425600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Дать обратную связь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853141" y="22605"/>
        <a:ext cx="1821384" cy="728553"/>
      </dsp:txXfrm>
    </dsp:sp>
    <dsp:sp modelId="{74C74854-E6B3-4A9A-BA23-5A8C76187C3E}">
      <dsp:nvSpPr>
        <dsp:cNvPr id="0" name=""/>
        <dsp:cNvSpPr/>
      </dsp:nvSpPr>
      <dsp:spPr>
        <a:xfrm>
          <a:off x="6226195" y="751159"/>
          <a:ext cx="1821384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«Изначально вы говорили, что не видите выхода, а теперь у вас появился план из трёх шагов. Это значительное изменение!»</a:t>
          </a:r>
          <a: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</dsp:txBody>
      <dsp:txXfrm>
        <a:off x="6279542" y="804506"/>
        <a:ext cx="1714690" cy="1794106"/>
      </dsp:txXfrm>
    </dsp:sp>
    <dsp:sp modelId="{A96363E4-391E-4099-B074-79138957BE46}">
      <dsp:nvSpPr>
        <dsp:cNvPr id="0" name=""/>
        <dsp:cNvSpPr/>
      </dsp:nvSpPr>
      <dsp:spPr>
        <a:xfrm>
          <a:off x="7950641" y="160146"/>
          <a:ext cx="585364" cy="453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7950641" y="250840"/>
        <a:ext cx="449322" cy="272084"/>
      </dsp:txXfrm>
    </dsp:sp>
    <dsp:sp modelId="{80CD8C3C-4A8B-47FD-8DA3-28116A54B157}">
      <dsp:nvSpPr>
        <dsp:cNvPr id="0" name=""/>
        <dsp:cNvSpPr/>
      </dsp:nvSpPr>
      <dsp:spPr>
        <a:xfrm>
          <a:off x="8778987" y="22605"/>
          <a:ext cx="1821384" cy="14256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Спланировать дальнейшие шаги.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778987" y="22605"/>
        <a:ext cx="1821384" cy="728553"/>
      </dsp:txXfrm>
    </dsp:sp>
    <dsp:sp modelId="{22247D95-E830-4CE0-B144-333530B54CBC}">
      <dsp:nvSpPr>
        <dsp:cNvPr id="0" name=""/>
        <dsp:cNvSpPr/>
      </dsp:nvSpPr>
      <dsp:spPr>
        <a:xfrm>
          <a:off x="9152041" y="751159"/>
          <a:ext cx="1821384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«Попробуйте в течение недели использовать технику «паузы перед реакцией» и отметьте, где это помогло»</a:t>
          </a:r>
          <a: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  <a:b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9205388" y="804506"/>
        <a:ext cx="1714690" cy="17941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F0603-E6A1-46DB-91E0-201D9AD89AEE}">
      <dsp:nvSpPr>
        <dsp:cNvPr id="0" name=""/>
        <dsp:cNvSpPr/>
      </dsp:nvSpPr>
      <dsp:spPr>
        <a:xfrm>
          <a:off x="5093" y="5041"/>
          <a:ext cx="1952352" cy="780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Резюме</a:t>
          </a:r>
        </a:p>
      </dsp:txBody>
      <dsp:txXfrm>
        <a:off x="5093" y="5041"/>
        <a:ext cx="1952352" cy="780940"/>
      </dsp:txXfrm>
    </dsp:sp>
    <dsp:sp modelId="{3AEFEB17-8559-4066-B6C2-6A681E863FD0}">
      <dsp:nvSpPr>
        <dsp:cNvPr id="0" name=""/>
        <dsp:cNvSpPr/>
      </dsp:nvSpPr>
      <dsp:spPr>
        <a:xfrm>
          <a:off x="5093" y="785981"/>
          <a:ext cx="1952352" cy="18446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Итак, мы обсудили…; основная ваша цель…</a:t>
          </a:r>
        </a:p>
      </dsp:txBody>
      <dsp:txXfrm>
        <a:off x="5093" y="785981"/>
        <a:ext cx="1952352" cy="1844640"/>
      </dsp:txXfrm>
    </dsp:sp>
    <dsp:sp modelId="{ADACAF90-6E2C-46B4-8A2A-68409F1C1F6B}">
      <dsp:nvSpPr>
        <dsp:cNvPr id="0" name=""/>
        <dsp:cNvSpPr/>
      </dsp:nvSpPr>
      <dsp:spPr>
        <a:xfrm>
          <a:off x="2230774" y="5041"/>
          <a:ext cx="1952352" cy="78094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Выделение ресурса/достижения</a:t>
          </a:r>
        </a:p>
      </dsp:txBody>
      <dsp:txXfrm>
        <a:off x="2230774" y="5041"/>
        <a:ext cx="1952352" cy="780940"/>
      </dsp:txXfrm>
    </dsp:sp>
    <dsp:sp modelId="{E48E71DF-D4CF-4980-9BE1-3D427CC88C20}">
      <dsp:nvSpPr>
        <dsp:cNvPr id="0" name=""/>
        <dsp:cNvSpPr/>
      </dsp:nvSpPr>
      <dsp:spPr>
        <a:xfrm>
          <a:off x="2230774" y="785981"/>
          <a:ext cx="1952352" cy="1844640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Вы уже сделали/умеете…</a:t>
          </a:r>
        </a:p>
      </dsp:txBody>
      <dsp:txXfrm>
        <a:off x="2230774" y="785981"/>
        <a:ext cx="1952352" cy="1844640"/>
      </dsp:txXfrm>
    </dsp:sp>
    <dsp:sp modelId="{4F6D3256-A476-412B-AED8-7D8B281CF9A9}">
      <dsp:nvSpPr>
        <dsp:cNvPr id="0" name=""/>
        <dsp:cNvSpPr/>
      </dsp:nvSpPr>
      <dsp:spPr>
        <a:xfrm>
          <a:off x="4456456" y="5041"/>
          <a:ext cx="1952352" cy="78094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Конкретный следующий шаг</a:t>
          </a:r>
        </a:p>
      </dsp:txBody>
      <dsp:txXfrm>
        <a:off x="4456456" y="5041"/>
        <a:ext cx="1952352" cy="780940"/>
      </dsp:txXfrm>
    </dsp:sp>
    <dsp:sp modelId="{24C07823-3B2B-4C4A-AF91-E61CCCB74B29}">
      <dsp:nvSpPr>
        <dsp:cNvPr id="0" name=""/>
        <dsp:cNvSpPr/>
      </dsp:nvSpPr>
      <dsp:spPr>
        <a:xfrm>
          <a:off x="4456456" y="785981"/>
          <a:ext cx="1952352" cy="184464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Первое, что можно сделать сейчас – это…</a:t>
          </a:r>
        </a:p>
      </dsp:txBody>
      <dsp:txXfrm>
        <a:off x="4456456" y="785981"/>
        <a:ext cx="1952352" cy="1844640"/>
      </dsp:txXfrm>
    </dsp:sp>
    <dsp:sp modelId="{236FD42B-EDDD-4516-87B4-0FBF1298A758}">
      <dsp:nvSpPr>
        <dsp:cNvPr id="0" name=""/>
        <dsp:cNvSpPr/>
      </dsp:nvSpPr>
      <dsp:spPr>
        <a:xfrm>
          <a:off x="6682137" y="5041"/>
          <a:ext cx="1952352" cy="78094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Проверка удовлетворённости/</a:t>
          </a:r>
          <a:b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обратная связь</a:t>
          </a:r>
        </a:p>
      </dsp:txBody>
      <dsp:txXfrm>
        <a:off x="6682137" y="5041"/>
        <a:ext cx="1952352" cy="780940"/>
      </dsp:txXfrm>
    </dsp:sp>
    <dsp:sp modelId="{1081D1FD-29C5-4FE2-A134-9693B156EC25}">
      <dsp:nvSpPr>
        <dsp:cNvPr id="0" name=""/>
        <dsp:cNvSpPr/>
      </dsp:nvSpPr>
      <dsp:spPr>
        <a:xfrm>
          <a:off x="6691118" y="785861"/>
          <a:ext cx="1952352" cy="1844640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Насколько для вас был полезен этот разговор? Чего не хватило?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Какой метафорой вы могли бы описать нашу работу?</a:t>
          </a:r>
        </a:p>
      </dsp:txBody>
      <dsp:txXfrm>
        <a:off x="6691118" y="785861"/>
        <a:ext cx="1952352" cy="1844640"/>
      </dsp:txXfrm>
    </dsp:sp>
    <dsp:sp modelId="{5A50228C-5FA1-4042-8655-E68B285CE54D}">
      <dsp:nvSpPr>
        <dsp:cNvPr id="0" name=""/>
        <dsp:cNvSpPr/>
      </dsp:nvSpPr>
      <dsp:spPr>
        <a:xfrm>
          <a:off x="8907819" y="5041"/>
          <a:ext cx="1952352" cy="78094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Прощание и приглашение</a:t>
          </a:r>
        </a:p>
      </dsp:txBody>
      <dsp:txXfrm>
        <a:off x="8907819" y="5041"/>
        <a:ext cx="1952352" cy="780940"/>
      </dsp:txXfrm>
    </dsp:sp>
    <dsp:sp modelId="{52F1A0B4-393E-4C1E-AE5E-734C8DED5E8E}">
      <dsp:nvSpPr>
        <dsp:cNvPr id="0" name=""/>
        <dsp:cNvSpPr/>
      </dsp:nvSpPr>
      <dsp:spPr>
        <a:xfrm>
          <a:off x="8907819" y="785981"/>
          <a:ext cx="1952352" cy="184464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Вы можете обратиться снова, если возникнет необходимость. Берегите себя.</a:t>
          </a:r>
        </a:p>
      </dsp:txBody>
      <dsp:txXfrm>
        <a:off x="8907819" y="785981"/>
        <a:ext cx="1952352" cy="18446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A3FAB-DE76-4ED7-9F94-787D93017750}">
      <dsp:nvSpPr>
        <dsp:cNvPr id="0" name=""/>
        <dsp:cNvSpPr/>
      </dsp:nvSpPr>
      <dsp:spPr>
        <a:xfrm>
          <a:off x="1283566" y="1497093"/>
          <a:ext cx="3140939" cy="314093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Альянс</a:t>
          </a:r>
        </a:p>
      </dsp:txBody>
      <dsp:txXfrm>
        <a:off x="1743546" y="1957073"/>
        <a:ext cx="2220979" cy="2220979"/>
      </dsp:txXfrm>
    </dsp:sp>
    <dsp:sp modelId="{108E3518-42A6-4BB9-A6AA-C8E6B98D085A}">
      <dsp:nvSpPr>
        <dsp:cNvPr id="0" name=""/>
        <dsp:cNvSpPr/>
      </dsp:nvSpPr>
      <dsp:spPr>
        <a:xfrm>
          <a:off x="2068801" y="238853"/>
          <a:ext cx="1570469" cy="1570469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Эмоциональная связь </a:t>
          </a:r>
        </a:p>
      </dsp:txBody>
      <dsp:txXfrm>
        <a:off x="2298791" y="468843"/>
        <a:ext cx="1110489" cy="1110489"/>
      </dsp:txXfrm>
    </dsp:sp>
    <dsp:sp modelId="{136996AB-3E25-49C6-A211-30F4BB709D16}">
      <dsp:nvSpPr>
        <dsp:cNvPr id="0" name=""/>
        <dsp:cNvSpPr/>
      </dsp:nvSpPr>
      <dsp:spPr>
        <a:xfrm>
          <a:off x="3838502" y="3304065"/>
          <a:ext cx="1570469" cy="1570469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Согласие по целям </a:t>
          </a:r>
        </a:p>
      </dsp:txBody>
      <dsp:txXfrm>
        <a:off x="4068492" y="3534055"/>
        <a:ext cx="1110489" cy="1110489"/>
      </dsp:txXfrm>
    </dsp:sp>
    <dsp:sp modelId="{9FC81EE4-8BE8-4FCA-8B5B-CC261F263327}">
      <dsp:nvSpPr>
        <dsp:cNvPr id="0" name=""/>
        <dsp:cNvSpPr/>
      </dsp:nvSpPr>
      <dsp:spPr>
        <a:xfrm>
          <a:off x="299100" y="3304065"/>
          <a:ext cx="1570469" cy="157046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Согласие по задачам</a:t>
          </a:r>
        </a:p>
      </dsp:txBody>
      <dsp:txXfrm>
        <a:off x="529090" y="3534055"/>
        <a:ext cx="1110489" cy="111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C9B04-F19C-45DB-8AD8-941419BE05E9}">
      <dsp:nvSpPr>
        <dsp:cNvPr id="0" name=""/>
        <dsp:cNvSpPr/>
      </dsp:nvSpPr>
      <dsp:spPr>
        <a:xfrm>
          <a:off x="1249892" y="1487255"/>
          <a:ext cx="3120299" cy="312029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Активное слушание</a:t>
          </a:r>
          <a:r>
            <a:rPr lang="ru-RU" sz="39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</a:p>
      </dsp:txBody>
      <dsp:txXfrm>
        <a:off x="1706849" y="1944212"/>
        <a:ext cx="2206385" cy="2206385"/>
      </dsp:txXfrm>
    </dsp:sp>
    <dsp:sp modelId="{83BBC3E9-838F-4565-95A5-B182214719F7}">
      <dsp:nvSpPr>
        <dsp:cNvPr id="0" name=""/>
        <dsp:cNvSpPr/>
      </dsp:nvSpPr>
      <dsp:spPr>
        <a:xfrm>
          <a:off x="2029967" y="237284"/>
          <a:ext cx="1560149" cy="1560149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Внимание</a:t>
          </a:r>
          <a:endParaRPr lang="ru-RU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258446" y="465763"/>
        <a:ext cx="1103191" cy="1103191"/>
      </dsp:txXfrm>
    </dsp:sp>
    <dsp:sp modelId="{0EFD7854-5A0F-4AE7-9950-77346D59B1DC}">
      <dsp:nvSpPr>
        <dsp:cNvPr id="0" name=""/>
        <dsp:cNvSpPr/>
      </dsp:nvSpPr>
      <dsp:spPr>
        <a:xfrm>
          <a:off x="3788038" y="3282353"/>
          <a:ext cx="1560149" cy="1560149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Проверка понимания</a:t>
          </a:r>
          <a:endParaRPr lang="ru-RU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016517" y="3510832"/>
        <a:ext cx="1103191" cy="1103191"/>
      </dsp:txXfrm>
    </dsp:sp>
    <dsp:sp modelId="{DB0F8130-B4BE-4A5D-B98A-E0EC1B3D740A}">
      <dsp:nvSpPr>
        <dsp:cNvPr id="0" name=""/>
        <dsp:cNvSpPr/>
      </dsp:nvSpPr>
      <dsp:spPr>
        <a:xfrm>
          <a:off x="271895" y="3282353"/>
          <a:ext cx="1560149" cy="156014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Отражение</a:t>
          </a:r>
          <a:endParaRPr lang="ru-RU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00374" y="3510832"/>
        <a:ext cx="1103191" cy="1103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5EC4-7395-4C15-B18C-FDE7E0118C22}">
      <dsp:nvSpPr>
        <dsp:cNvPr id="0" name=""/>
        <dsp:cNvSpPr/>
      </dsp:nvSpPr>
      <dsp:spPr>
        <a:xfrm>
          <a:off x="1056701" y="2144220"/>
          <a:ext cx="4995529" cy="412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Описание наблюдения: «Я заметила(а), что в разговоре вы несколько раз говорили… / когда вы говорите, голос срывается…»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Резюме и поддержка: «Это предложение – попробовать небольшой шаг; вы не обязаны всё делать сразу»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Segoe UI Light" panose="020B0502040204020203" pitchFamily="34" charset="0"/>
              <a:cs typeface="Segoe UI Light" panose="020B0502040204020203" pitchFamily="34" charset="0"/>
            </a:rPr>
            <a:t>Предложение/альтернатива: «Возможно, вы могли бы попробовать…»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Влияние: «В результате собеседники могут не услышать вашу идею»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Эмпатия/признание: «Вы очень переживаете, и это понятно…»</a:t>
          </a:r>
        </a:p>
      </dsp:txBody>
      <dsp:txXfrm>
        <a:off x="1151520" y="2239039"/>
        <a:ext cx="4805891" cy="3047714"/>
      </dsp:txXfrm>
    </dsp:sp>
    <dsp:sp modelId="{900AD8F3-BBE8-4ED3-B8E2-994122C63817}">
      <dsp:nvSpPr>
        <dsp:cNvPr id="0" name=""/>
        <dsp:cNvSpPr/>
      </dsp:nvSpPr>
      <dsp:spPr>
        <a:xfrm>
          <a:off x="2166819" y="5381573"/>
          <a:ext cx="4440471" cy="1765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Обратная связь</a:t>
          </a:r>
        </a:p>
      </dsp:txBody>
      <dsp:txXfrm>
        <a:off x="2218538" y="5433292"/>
        <a:ext cx="4337033" cy="1662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3F638-C6E5-4054-9A40-169D7A3B7FDB}">
      <dsp:nvSpPr>
        <dsp:cNvPr id="0" name=""/>
        <dsp:cNvSpPr/>
      </dsp:nvSpPr>
      <dsp:spPr>
        <a:xfrm>
          <a:off x="0" y="2504"/>
          <a:ext cx="110466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8BBAE-9FAD-401C-8B3F-8B748CE5F829}">
      <dsp:nvSpPr>
        <dsp:cNvPr id="0" name=""/>
        <dsp:cNvSpPr/>
      </dsp:nvSpPr>
      <dsp:spPr>
        <a:xfrm>
          <a:off x="0" y="2504"/>
          <a:ext cx="2209338" cy="170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Аудио-консультирование</a:t>
          </a:r>
          <a:endParaRPr lang="ru-RU" sz="20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2504"/>
        <a:ext cx="2209338" cy="1707797"/>
      </dsp:txXfrm>
    </dsp:sp>
    <dsp:sp modelId="{2411DC44-43BA-4CA1-806C-26351E8F7788}">
      <dsp:nvSpPr>
        <dsp:cNvPr id="0" name=""/>
        <dsp:cNvSpPr/>
      </dsp:nvSpPr>
      <dsp:spPr>
        <a:xfrm>
          <a:off x="2375038" y="80055"/>
          <a:ext cx="8671652" cy="155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Используйте </a:t>
          </a:r>
          <a:r>
            <a:rPr lang="ru-RU" sz="1900" i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паузы</a:t>
          </a: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и </a:t>
          </a:r>
          <a:r>
            <a:rPr lang="ru-RU" sz="1900" kern="1200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паревербальные</a:t>
          </a: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маркеры («</a:t>
          </a:r>
          <a:r>
            <a:rPr lang="ru-RU" sz="1900" kern="1200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ммм</a:t>
          </a: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», «ага»). Не задавайте длинные сложные вопросы: задавайте их частями и проверяйте понимание. После важного вопроса дайте консультируемому время обдумать (пауза)</a:t>
          </a:r>
        </a:p>
      </dsp:txBody>
      <dsp:txXfrm>
        <a:off x="2375038" y="80055"/>
        <a:ext cx="8671652" cy="1551027"/>
      </dsp:txXfrm>
    </dsp:sp>
    <dsp:sp modelId="{9EF591BA-E25B-4C4D-8DC3-14DE2A4AD33B}">
      <dsp:nvSpPr>
        <dsp:cNvPr id="0" name=""/>
        <dsp:cNvSpPr/>
      </dsp:nvSpPr>
      <dsp:spPr>
        <a:xfrm>
          <a:off x="2209338" y="1631082"/>
          <a:ext cx="88373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84DCC-E4C2-46AE-B05C-A9E19A83979F}">
      <dsp:nvSpPr>
        <dsp:cNvPr id="0" name=""/>
        <dsp:cNvSpPr/>
      </dsp:nvSpPr>
      <dsp:spPr>
        <a:xfrm>
          <a:off x="0" y="1710301"/>
          <a:ext cx="11046691" cy="0"/>
        </a:xfrm>
        <a:prstGeom prst="lin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9F290-76FD-4A15-9F6A-B7ACC2D96839}">
      <dsp:nvSpPr>
        <dsp:cNvPr id="0" name=""/>
        <dsp:cNvSpPr/>
      </dsp:nvSpPr>
      <dsp:spPr>
        <a:xfrm>
          <a:off x="0" y="1710301"/>
          <a:ext cx="2209338" cy="170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Видео-консультирование</a:t>
          </a:r>
          <a:endParaRPr lang="ru-RU" sz="20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1710301"/>
        <a:ext cx="2209338" cy="1707797"/>
      </dsp:txXfrm>
    </dsp:sp>
    <dsp:sp modelId="{C4BEC294-9CBB-4123-A42B-8D9CA71B996A}">
      <dsp:nvSpPr>
        <dsp:cNvPr id="0" name=""/>
        <dsp:cNvSpPr/>
      </dsp:nvSpPr>
      <dsp:spPr>
        <a:xfrm>
          <a:off x="2375038" y="1787853"/>
          <a:ext cx="8671652" cy="155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Воспользуйтесь визуальными наблюдениями. Спрашивайте об изменениях в мимике или жестах (</a:t>
          </a:r>
          <a:r>
            <a:rPr lang="ru-RU" sz="1900" i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«Я заметил, у вас изменилась интонация – возможно, это сложно говорить...»</a:t>
          </a: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). Упомяните проявления тела: «Как ваше тело реагирует? Вы напряжены в плечах?»</a:t>
          </a:r>
        </a:p>
      </dsp:txBody>
      <dsp:txXfrm>
        <a:off x="2375038" y="1787853"/>
        <a:ext cx="8671652" cy="1551027"/>
      </dsp:txXfrm>
    </dsp:sp>
    <dsp:sp modelId="{86DB6AAD-0158-4C4E-A863-6B1C64002514}">
      <dsp:nvSpPr>
        <dsp:cNvPr id="0" name=""/>
        <dsp:cNvSpPr/>
      </dsp:nvSpPr>
      <dsp:spPr>
        <a:xfrm>
          <a:off x="2209338" y="3338880"/>
          <a:ext cx="88373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38C37-074C-400B-9B77-0119D37B1B52}">
      <dsp:nvSpPr>
        <dsp:cNvPr id="0" name=""/>
        <dsp:cNvSpPr/>
      </dsp:nvSpPr>
      <dsp:spPr>
        <a:xfrm>
          <a:off x="0" y="3418099"/>
          <a:ext cx="11046691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620F-267C-4841-8765-D7B51679BA45}">
      <dsp:nvSpPr>
        <dsp:cNvPr id="0" name=""/>
        <dsp:cNvSpPr/>
      </dsp:nvSpPr>
      <dsp:spPr>
        <a:xfrm>
          <a:off x="0" y="3418099"/>
          <a:ext cx="2209338" cy="170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Чат-консультирование</a:t>
          </a:r>
          <a:endParaRPr lang="ru-RU" sz="20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3418099"/>
        <a:ext cx="2209338" cy="1707797"/>
      </dsp:txXfrm>
    </dsp:sp>
    <dsp:sp modelId="{ADD3A401-F5C5-413B-8507-5470D01C46D8}">
      <dsp:nvSpPr>
        <dsp:cNvPr id="0" name=""/>
        <dsp:cNvSpPr/>
      </dsp:nvSpPr>
      <dsp:spPr>
        <a:xfrm>
          <a:off x="2375038" y="3495650"/>
          <a:ext cx="8671652" cy="155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Формулируйте </a:t>
          </a:r>
          <a:r>
            <a:rPr lang="ru-RU" sz="19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короткие</a:t>
          </a: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вопросы (1–2 строки). Разбейте длинный вопрос на несколько коротких. Пригодится шкала или </a:t>
          </a:r>
          <a:r>
            <a:rPr lang="ru-RU" sz="1900" kern="1200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emoji</a:t>
          </a:r>
          <a:r>
            <a:rPr lang="ru-RU" sz="19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, если уместно, чтобы сделать общение более наглядным (например, «😃» для настроения). Оставляйте место в строке для ответа, не занимайте своими сообщениями весь экран</a:t>
          </a:r>
        </a:p>
      </dsp:txBody>
      <dsp:txXfrm>
        <a:off x="2375038" y="3495650"/>
        <a:ext cx="8671652" cy="1551027"/>
      </dsp:txXfrm>
    </dsp:sp>
    <dsp:sp modelId="{16FA1483-CD89-4F5B-B980-7B04E440E638}">
      <dsp:nvSpPr>
        <dsp:cNvPr id="0" name=""/>
        <dsp:cNvSpPr/>
      </dsp:nvSpPr>
      <dsp:spPr>
        <a:xfrm>
          <a:off x="2209338" y="5046677"/>
          <a:ext cx="88373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E519-B8DE-4EDF-AEC8-41E603C1B6A2}">
      <dsp:nvSpPr>
        <dsp:cNvPr id="0" name=""/>
        <dsp:cNvSpPr/>
      </dsp:nvSpPr>
      <dsp:spPr>
        <a:xfrm>
          <a:off x="0" y="27629"/>
          <a:ext cx="5163128" cy="489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Открытые</a:t>
          </a:r>
          <a:endParaRPr lang="ru-RU" sz="19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874" y="51503"/>
        <a:ext cx="5115380" cy="441312"/>
      </dsp:txXfrm>
    </dsp:sp>
    <dsp:sp modelId="{A268DA2A-39CE-4D46-B97F-2D8C7E1040D8}">
      <dsp:nvSpPr>
        <dsp:cNvPr id="0" name=""/>
        <dsp:cNvSpPr/>
      </dsp:nvSpPr>
      <dsp:spPr>
        <a:xfrm>
          <a:off x="0" y="516689"/>
          <a:ext cx="5163128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«Расскажите, пожалуйста, что произошло с самого начала?» (видео-, аудио-консультирование)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«Что сейчас для вас важнее всего?» (чат-консультирование)</a:t>
          </a:r>
        </a:p>
      </dsp:txBody>
      <dsp:txXfrm>
        <a:off x="0" y="516689"/>
        <a:ext cx="5163128" cy="1022580"/>
      </dsp:txXfrm>
    </dsp:sp>
    <dsp:sp modelId="{43F5B687-3AA7-4C42-8D9F-A598662C7451}">
      <dsp:nvSpPr>
        <dsp:cNvPr id="0" name=""/>
        <dsp:cNvSpPr/>
      </dsp:nvSpPr>
      <dsp:spPr>
        <a:xfrm>
          <a:off x="0" y="1539269"/>
          <a:ext cx="5163128" cy="48906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Уточняющие (фокусирующие)</a:t>
          </a:r>
          <a:endParaRPr lang="ru-RU" sz="19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874" y="1563143"/>
        <a:ext cx="5115380" cy="441312"/>
      </dsp:txXfrm>
    </dsp:sp>
    <dsp:sp modelId="{DD7DF05A-097A-4F01-87C5-D3A4E39194FE}">
      <dsp:nvSpPr>
        <dsp:cNvPr id="0" name=""/>
        <dsp:cNvSpPr/>
      </dsp:nvSpPr>
      <dsp:spPr>
        <a:xfrm>
          <a:off x="0" y="2028329"/>
          <a:ext cx="5163128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«Когда это началось? Был ли перед этим какой-то триггер?»</a:t>
          </a:r>
          <a:endParaRPr lang="ru-RU" sz="1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«Как часто это происходит в неделю?» </a:t>
          </a:r>
          <a:endParaRPr lang="ru-RU" sz="1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2028329"/>
        <a:ext cx="5163128" cy="786599"/>
      </dsp:txXfrm>
    </dsp:sp>
    <dsp:sp modelId="{8E800ABD-D028-4279-8835-E55C31B7718E}">
      <dsp:nvSpPr>
        <dsp:cNvPr id="0" name=""/>
        <dsp:cNvSpPr/>
      </dsp:nvSpPr>
      <dsp:spPr>
        <a:xfrm>
          <a:off x="0" y="2814929"/>
          <a:ext cx="5163128" cy="48906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Поведенческие/конкретные</a:t>
          </a:r>
          <a:endParaRPr lang="ru-RU" sz="19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874" y="2838803"/>
        <a:ext cx="5115380" cy="441312"/>
      </dsp:txXfrm>
    </dsp:sp>
    <dsp:sp modelId="{77104302-3529-494D-96A8-E41102E6C531}">
      <dsp:nvSpPr>
        <dsp:cNvPr id="0" name=""/>
        <dsp:cNvSpPr/>
      </dsp:nvSpPr>
      <dsp:spPr>
        <a:xfrm>
          <a:off x="0" y="3303989"/>
          <a:ext cx="5163128" cy="56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«Что вы делаете обычно, когда возникает это чувство?»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«Что вы сделали в последний раз, когда это случилось?»</a:t>
          </a:r>
        </a:p>
      </dsp:txBody>
      <dsp:txXfrm>
        <a:off x="0" y="3303989"/>
        <a:ext cx="5163128" cy="560452"/>
      </dsp:txXfrm>
    </dsp:sp>
    <dsp:sp modelId="{F207F668-B052-4C89-A1D0-BE66352F81E0}">
      <dsp:nvSpPr>
        <dsp:cNvPr id="0" name=""/>
        <dsp:cNvSpPr/>
      </dsp:nvSpPr>
      <dsp:spPr>
        <a:xfrm>
          <a:off x="0" y="3864441"/>
          <a:ext cx="5163128" cy="4890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Скалирование</a:t>
          </a:r>
          <a:endParaRPr lang="ru-RU" sz="19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874" y="3888315"/>
        <a:ext cx="5115380" cy="441312"/>
      </dsp:txXfrm>
    </dsp:sp>
    <dsp:sp modelId="{191AB1B7-2C67-4273-BB2C-9996D1A4447B}">
      <dsp:nvSpPr>
        <dsp:cNvPr id="0" name=""/>
        <dsp:cNvSpPr/>
      </dsp:nvSpPr>
      <dsp:spPr>
        <a:xfrm>
          <a:off x="0" y="4353501"/>
          <a:ext cx="5163128" cy="74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i="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«По шкале от 0 до 10, где 0 </a:t>
          </a:r>
          <a:r>
            <a:rPr lang="ru-RU" sz="1500" kern="12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500" i="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совсем нет, а 10 </a:t>
          </a:r>
          <a:r>
            <a:rPr lang="ru-RU" sz="1500" kern="12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500" i="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очень сильно, как вы сейчас оцениваете уровень своей тревоги (иного состояния)?» </a:t>
          </a:r>
        </a:p>
      </dsp:txBody>
      <dsp:txXfrm>
        <a:off x="0" y="4353501"/>
        <a:ext cx="5163128" cy="747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7B6E3-8AE4-4BE3-A048-8AE241F2ECCE}">
      <dsp:nvSpPr>
        <dsp:cNvPr id="0" name=""/>
        <dsp:cNvSpPr/>
      </dsp:nvSpPr>
      <dsp:spPr>
        <a:xfrm>
          <a:off x="0" y="113815"/>
          <a:ext cx="5163128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Вопросы-исключения</a:t>
          </a:r>
          <a:endParaRPr lang="ru-RU" sz="21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6387" y="140202"/>
        <a:ext cx="5110354" cy="487766"/>
      </dsp:txXfrm>
    </dsp:sp>
    <dsp:sp modelId="{3BF6B1FE-E5B0-4583-BDD7-BCBE6A463C23}">
      <dsp:nvSpPr>
        <dsp:cNvPr id="0" name=""/>
        <dsp:cNvSpPr/>
      </dsp:nvSpPr>
      <dsp:spPr>
        <a:xfrm>
          <a:off x="0" y="654355"/>
          <a:ext cx="5163128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«Бывали ли моменты, когда этого не было? Что отличало тот момент?» </a:t>
          </a:r>
          <a:endParaRPr lang="ru-RU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654355"/>
        <a:ext cx="5163128" cy="543375"/>
      </dsp:txXfrm>
    </dsp:sp>
    <dsp:sp modelId="{BDAB11C9-4E7A-4C10-92EF-6D440945F742}">
      <dsp:nvSpPr>
        <dsp:cNvPr id="0" name=""/>
        <dsp:cNvSpPr/>
      </dsp:nvSpPr>
      <dsp:spPr>
        <a:xfrm>
          <a:off x="0" y="1197730"/>
          <a:ext cx="5163128" cy="54054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Сократовские / исследующие убеждения </a:t>
          </a:r>
        </a:p>
      </dsp:txBody>
      <dsp:txXfrm>
        <a:off x="26387" y="1224117"/>
        <a:ext cx="5110354" cy="487766"/>
      </dsp:txXfrm>
    </dsp:sp>
    <dsp:sp modelId="{AF690000-56FF-47F5-ABAA-450BAF4FEDBB}">
      <dsp:nvSpPr>
        <dsp:cNvPr id="0" name=""/>
        <dsp:cNvSpPr/>
      </dsp:nvSpPr>
      <dsp:spPr>
        <a:xfrm>
          <a:off x="0" y="1738270"/>
          <a:ext cx="5163128" cy="8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«На чем основано ваше убеждение, что…?»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«Какие доказательства «за» и «против» этого вы видите?»</a:t>
          </a:r>
        </a:p>
      </dsp:txBody>
      <dsp:txXfrm>
        <a:off x="0" y="1738270"/>
        <a:ext cx="5163128" cy="847665"/>
      </dsp:txXfrm>
    </dsp:sp>
    <dsp:sp modelId="{F22C3CA7-922B-4506-811C-151BEA471B5A}">
      <dsp:nvSpPr>
        <dsp:cNvPr id="0" name=""/>
        <dsp:cNvSpPr/>
      </dsp:nvSpPr>
      <dsp:spPr>
        <a:xfrm>
          <a:off x="0" y="2585935"/>
          <a:ext cx="5163128" cy="54054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Вопрос о будущем </a:t>
          </a:r>
        </a:p>
      </dsp:txBody>
      <dsp:txXfrm>
        <a:off x="26387" y="2612322"/>
        <a:ext cx="5110354" cy="487766"/>
      </dsp:txXfrm>
    </dsp:sp>
    <dsp:sp modelId="{319A6AD1-EC78-401F-966B-2C5E75D90EE6}">
      <dsp:nvSpPr>
        <dsp:cNvPr id="0" name=""/>
        <dsp:cNvSpPr/>
      </dsp:nvSpPr>
      <dsp:spPr>
        <a:xfrm>
          <a:off x="0" y="3126475"/>
          <a:ext cx="5163128" cy="80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«Представьте, что за ночь случилось чудо, и проблема решилась. Что бы вы заметили утром первым?»</a:t>
          </a:r>
        </a:p>
      </dsp:txBody>
      <dsp:txXfrm>
        <a:off x="0" y="3126475"/>
        <a:ext cx="5163128" cy="804194"/>
      </dsp:txXfrm>
    </dsp:sp>
    <dsp:sp modelId="{9D0FD3ED-2C46-4FEA-9BF9-642A7E953C94}">
      <dsp:nvSpPr>
        <dsp:cNvPr id="0" name=""/>
        <dsp:cNvSpPr/>
      </dsp:nvSpPr>
      <dsp:spPr>
        <a:xfrm>
          <a:off x="0" y="3930670"/>
          <a:ext cx="5163128" cy="5405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Вопросы для отношений </a:t>
          </a:r>
        </a:p>
      </dsp:txBody>
      <dsp:txXfrm>
        <a:off x="26387" y="3957057"/>
        <a:ext cx="5110354" cy="487766"/>
      </dsp:txXfrm>
    </dsp:sp>
    <dsp:sp modelId="{8A5F543D-FFA9-4EF2-871F-64C7201913A4}">
      <dsp:nvSpPr>
        <dsp:cNvPr id="0" name=""/>
        <dsp:cNvSpPr/>
      </dsp:nvSpPr>
      <dsp:spPr>
        <a:xfrm>
          <a:off x="0" y="4471210"/>
          <a:ext cx="5163128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«Я заметил(а), что вы стали отвечать короче </a:t>
          </a:r>
          <a:r>
            <a:rPr lang="ru-RU" sz="1600" kern="12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rPr>
            <a:t>–</a:t>
          </a: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это потому, что тема трудна или что-то ещё?»</a:t>
          </a:r>
        </a:p>
      </dsp:txBody>
      <dsp:txXfrm>
        <a:off x="0" y="4471210"/>
        <a:ext cx="5163128" cy="543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1380A-A53A-4471-AE8A-1FB70C8248D5}">
      <dsp:nvSpPr>
        <dsp:cNvPr id="0" name=""/>
        <dsp:cNvSpPr/>
      </dsp:nvSpPr>
      <dsp:spPr>
        <a:xfrm>
          <a:off x="802333" y="0"/>
          <a:ext cx="9093117" cy="408079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78DF7-871C-44ED-B6EB-B673446C2C58}">
      <dsp:nvSpPr>
        <dsp:cNvPr id="0" name=""/>
        <dsp:cNvSpPr/>
      </dsp:nvSpPr>
      <dsp:spPr>
        <a:xfrm>
          <a:off x="4701" y="1224237"/>
          <a:ext cx="2055458" cy="1632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Открытый вопрос («Расскажите…»)</a:t>
          </a:r>
          <a:endParaRPr lang="ru-RU" sz="1600" kern="1200" dirty="0"/>
        </a:p>
      </dsp:txBody>
      <dsp:txXfrm>
        <a:off x="84384" y="1303920"/>
        <a:ext cx="1896092" cy="1472950"/>
      </dsp:txXfrm>
    </dsp:sp>
    <dsp:sp modelId="{ECE299BC-61F6-49BC-AAAE-4DC0C9FAA88D}">
      <dsp:nvSpPr>
        <dsp:cNvPr id="0" name=""/>
        <dsp:cNvSpPr/>
      </dsp:nvSpPr>
      <dsp:spPr>
        <a:xfrm>
          <a:off x="2162932" y="1224237"/>
          <a:ext cx="2055458" cy="1632316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Уточнение времени/частоты («Когда/как часто?»)</a:t>
          </a:r>
          <a:endParaRPr lang="ru-RU" sz="1600" kern="1200" dirty="0"/>
        </a:p>
      </dsp:txBody>
      <dsp:txXfrm>
        <a:off x="2242615" y="1303920"/>
        <a:ext cx="1896092" cy="1472950"/>
      </dsp:txXfrm>
    </dsp:sp>
    <dsp:sp modelId="{D6825E15-F048-4510-B77E-AE96196BBDBC}">
      <dsp:nvSpPr>
        <dsp:cNvPr id="0" name=""/>
        <dsp:cNvSpPr/>
      </dsp:nvSpPr>
      <dsp:spPr>
        <a:xfrm>
          <a:off x="4321163" y="1224237"/>
          <a:ext cx="2055458" cy="163231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Поведенческий пример («Что вы сделали тогда?»)</a:t>
          </a:r>
          <a:endParaRPr lang="ru-RU" sz="1600" kern="1200" dirty="0"/>
        </a:p>
      </dsp:txBody>
      <dsp:txXfrm>
        <a:off x="4400846" y="1303920"/>
        <a:ext cx="1896092" cy="1472950"/>
      </dsp:txXfrm>
    </dsp:sp>
    <dsp:sp modelId="{36192145-9CE1-480D-97A0-08CADEDDA64F}">
      <dsp:nvSpPr>
        <dsp:cNvPr id="0" name=""/>
        <dsp:cNvSpPr/>
      </dsp:nvSpPr>
      <dsp:spPr>
        <a:xfrm>
          <a:off x="6479394" y="1224237"/>
          <a:ext cx="2055458" cy="1632316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Ресурс/исключение («Бывали ли моменты…?»)</a:t>
          </a:r>
        </a:p>
      </dsp:txBody>
      <dsp:txXfrm>
        <a:off x="6559077" y="1303920"/>
        <a:ext cx="1896092" cy="1472950"/>
      </dsp:txXfrm>
    </dsp:sp>
    <dsp:sp modelId="{C4CCF64E-B738-46A2-8031-896D23BD2FBF}">
      <dsp:nvSpPr>
        <dsp:cNvPr id="0" name=""/>
        <dsp:cNvSpPr/>
      </dsp:nvSpPr>
      <dsp:spPr>
        <a:xfrm>
          <a:off x="8637625" y="1224237"/>
          <a:ext cx="2055458" cy="163231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Segoe UI Light" panose="020B0502040204020203" pitchFamily="34" charset="0"/>
              <a:cs typeface="Segoe UI Light" panose="020B0502040204020203" pitchFamily="34" charset="0"/>
            </a:rPr>
            <a:t>Скалирование и договор о шаге («На 0–10, где вы? Согласны ли вы попробовать…?»)</a:t>
          </a:r>
          <a:endParaRPr lang="ru-RU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717308" y="1303920"/>
        <a:ext cx="1896092" cy="1472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BC9C-440C-4D29-9693-266B749734E8}">
      <dsp:nvSpPr>
        <dsp:cNvPr id="0" name=""/>
        <dsp:cNvSpPr/>
      </dsp:nvSpPr>
      <dsp:spPr>
        <a:xfrm>
          <a:off x="0" y="0"/>
          <a:ext cx="5320146" cy="47436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Операционализация</a:t>
          </a:r>
          <a:r>
            <a:rPr lang="ru-RU" sz="24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цели через критерии SMART</a:t>
          </a:r>
        </a:p>
      </dsp:txBody>
      <dsp:txXfrm>
        <a:off x="0" y="0"/>
        <a:ext cx="5320146" cy="1423092"/>
      </dsp:txXfrm>
    </dsp:sp>
    <dsp:sp modelId="{8D4C4662-798A-45EA-8B47-93B3439EE88D}">
      <dsp:nvSpPr>
        <dsp:cNvPr id="0" name=""/>
        <dsp:cNvSpPr/>
      </dsp:nvSpPr>
      <dsp:spPr>
        <a:xfrm>
          <a:off x="532014" y="1423990"/>
          <a:ext cx="4256116" cy="5487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S (конкретная): что именно должно измениться? </a:t>
          </a:r>
        </a:p>
      </dsp:txBody>
      <dsp:txXfrm>
        <a:off x="548087" y="1440063"/>
        <a:ext cx="4223970" cy="516627"/>
      </dsp:txXfrm>
    </dsp:sp>
    <dsp:sp modelId="{E001DCD6-3D12-4E74-8AD8-977FEB2AE049}">
      <dsp:nvSpPr>
        <dsp:cNvPr id="0" name=""/>
        <dsp:cNvSpPr/>
      </dsp:nvSpPr>
      <dsp:spPr>
        <a:xfrm>
          <a:off x="532014" y="2057189"/>
          <a:ext cx="4256116" cy="548773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M (измеримая): как мы измерим прогресс? </a:t>
          </a:r>
        </a:p>
      </dsp:txBody>
      <dsp:txXfrm>
        <a:off x="548087" y="2073262"/>
        <a:ext cx="4223970" cy="516627"/>
      </dsp:txXfrm>
    </dsp:sp>
    <dsp:sp modelId="{2A05BFE7-765D-4AC6-85EA-964B75ADBFFC}">
      <dsp:nvSpPr>
        <dsp:cNvPr id="0" name=""/>
        <dsp:cNvSpPr/>
      </dsp:nvSpPr>
      <dsp:spPr>
        <a:xfrm>
          <a:off x="532014" y="2690389"/>
          <a:ext cx="4256116" cy="54877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A (достижимая): реальна ли цель с учётом ресурсов консультируемого? </a:t>
          </a:r>
        </a:p>
      </dsp:txBody>
      <dsp:txXfrm>
        <a:off x="548087" y="2706462"/>
        <a:ext cx="4223970" cy="516627"/>
      </dsp:txXfrm>
    </dsp:sp>
    <dsp:sp modelId="{6F075FAD-2ED8-4C0F-89E8-7ECEE7B40955}">
      <dsp:nvSpPr>
        <dsp:cNvPr id="0" name=""/>
        <dsp:cNvSpPr/>
      </dsp:nvSpPr>
      <dsp:spPr>
        <a:xfrm>
          <a:off x="532014" y="3323589"/>
          <a:ext cx="4256116" cy="548773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 (значимая): почему это важно консультируемому? </a:t>
          </a:r>
        </a:p>
      </dsp:txBody>
      <dsp:txXfrm>
        <a:off x="548087" y="3339662"/>
        <a:ext cx="4223970" cy="516627"/>
      </dsp:txXfrm>
    </dsp:sp>
    <dsp:sp modelId="{4FA0CAC4-18DC-45E2-A9E6-43E6025EE6AA}">
      <dsp:nvSpPr>
        <dsp:cNvPr id="0" name=""/>
        <dsp:cNvSpPr/>
      </dsp:nvSpPr>
      <dsp:spPr>
        <a:xfrm>
          <a:off x="532014" y="3956789"/>
          <a:ext cx="4256116" cy="54877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T (временные рамки): к какому сроку измерим первый эффект? </a:t>
          </a:r>
        </a:p>
      </dsp:txBody>
      <dsp:txXfrm>
        <a:off x="548087" y="3972862"/>
        <a:ext cx="4223970" cy="516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CF67F-6F03-453A-90E6-C60B34CD9BCE}">
      <dsp:nvSpPr>
        <dsp:cNvPr id="0" name=""/>
        <dsp:cNvSpPr/>
      </dsp:nvSpPr>
      <dsp:spPr>
        <a:xfrm rot="5400000">
          <a:off x="606253" y="1898951"/>
          <a:ext cx="1698261" cy="19334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C974E-40AF-4660-86B5-EB578DDFFFCE}">
      <dsp:nvSpPr>
        <dsp:cNvPr id="0" name=""/>
        <dsp:cNvSpPr/>
      </dsp:nvSpPr>
      <dsp:spPr>
        <a:xfrm>
          <a:off x="156317" y="16394"/>
          <a:ext cx="2858873" cy="200111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Хочу меньше тревожиться</a:t>
          </a:r>
          <a:endParaRPr lang="ru-RU" sz="2800" b="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54021" y="114098"/>
        <a:ext cx="2663465" cy="1805710"/>
      </dsp:txXfrm>
    </dsp:sp>
    <dsp:sp modelId="{F2E1459C-721D-4AF9-996E-C25634EF4094}">
      <dsp:nvSpPr>
        <dsp:cNvPr id="0" name=""/>
        <dsp:cNvSpPr/>
      </dsp:nvSpPr>
      <dsp:spPr>
        <a:xfrm>
          <a:off x="3015190" y="207246"/>
          <a:ext cx="2079271" cy="161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C6E5B-3C9B-4F8A-B5EE-7B1ED5CBB24C}">
      <dsp:nvSpPr>
        <dsp:cNvPr id="0" name=""/>
        <dsp:cNvSpPr/>
      </dsp:nvSpPr>
      <dsp:spPr>
        <a:xfrm>
          <a:off x="2498924" y="2251743"/>
          <a:ext cx="2858873" cy="2001118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Через 6 недель снизить субъективную тревогу </a:t>
          </a:r>
          <a:b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 8/10 до 5/10 и уменьшить количество панических приступов </a:t>
          </a:r>
          <a:b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 4 в месяц до 1–2 </a:t>
          </a:r>
          <a:b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6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 месяц</a:t>
          </a:r>
          <a:endParaRPr lang="ru-RU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596628" y="2349447"/>
        <a:ext cx="2663465" cy="180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ru-RU" sz="1200" b="1" dirty="0">
              <a:solidFill>
                <a:srgbClr val="FF40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180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115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67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0499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92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384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2803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280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137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519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737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349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4876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515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542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4504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9697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9156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6349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1069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288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872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7514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9963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9398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104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9636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838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038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566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057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375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596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786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546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0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9.png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.png"/><Relationship Id="rId9" Type="http://schemas.microsoft.com/office/2007/relationships/diagramDrawing" Target="../diagrams/drawing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3.png"/><Relationship Id="rId9" Type="http://schemas.microsoft.com/office/2007/relationships/diagramDrawing" Target="../diagrams/drawin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3.png"/><Relationship Id="rId9" Type="http://schemas.microsoft.com/office/2007/relationships/diagramDrawing" Target="../diagrams/drawing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953E9-7B9C-4C17-8436-0A1A8168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/>
          <a:stretch/>
        </p:blipFill>
        <p:spPr>
          <a:xfrm>
            <a:off x="-160867" y="-734205"/>
            <a:ext cx="12475507" cy="759220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ACA33DC-2635-418F-8B05-E65917446E13}"/>
              </a:ext>
            </a:extLst>
          </p:cNvPr>
          <p:cNvCxnSpPr>
            <a:cxnSpLocks/>
          </p:cNvCxnSpPr>
          <p:nvPr/>
        </p:nvCxnSpPr>
        <p:spPr>
          <a:xfrm>
            <a:off x="373113" y="4029165"/>
            <a:ext cx="6279316" cy="0"/>
          </a:xfrm>
          <a:prstGeom prst="line">
            <a:avLst/>
          </a:prstGeom>
          <a:ln>
            <a:solidFill>
              <a:srgbClr val="006C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428243" y="45297"/>
            <a:ext cx="3029527" cy="896965"/>
          </a:xfrm>
          <a:prstGeom prst="rect">
            <a:avLst/>
          </a:prstGeom>
        </p:spPr>
      </p:pic>
      <p:pic>
        <p:nvPicPr>
          <p:cNvPr id="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58" y="58992"/>
            <a:ext cx="1447053" cy="11230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958" y="1797575"/>
            <a:ext cx="11951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ТЕХНИКИ РАБОТЫ ПРИ ОКАЗАНИИ </a:t>
            </a:r>
          </a:p>
          <a:p>
            <a:r>
              <a:rPr lang="ru-RU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ПСИХОЛОГО-ПЕДАГОГИЧЕСКОЙ ПОМОЩИ </a:t>
            </a:r>
          </a:p>
          <a:p>
            <a:r>
              <a:rPr lang="ru-RU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 ДИСТАНЦИОННОМ ФОРМАТЕ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7707" y="4137098"/>
            <a:ext cx="5805106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Вершинкина Елена Валерьевна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Психолог сектора дистанционного консультирования «Детский телефон доверия» отдела ЭПП ФКЦ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7397" y="4137098"/>
            <a:ext cx="5214621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Ермолаева Анна Валериевна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Заместитель руководителя ФКЦ</a:t>
            </a:r>
          </a:p>
        </p:txBody>
      </p:sp>
    </p:spTree>
    <p:extLst>
      <p:ext uri="{BB962C8B-B14F-4D97-AF65-F5344CB8AC3E}">
        <p14:creationId xmlns:p14="http://schemas.microsoft.com/office/powerpoint/2010/main" val="23756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9637470" y="84811"/>
            <a:ext cx="2447636" cy="724682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589" y="84811"/>
            <a:ext cx="1119881" cy="8544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656" y="1431145"/>
            <a:ext cx="9799781" cy="399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случае, если вы слышите (наблюдаете </a:t>
            </a:r>
            <a:br>
              <a:rPr lang="ru-RU" sz="40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40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или чувствуете) у консультируемого проявления кризисного эмоционального состояния, то сначала необходимо отработать это состояние, и только потом переходить к работе с проблемой. </a:t>
            </a:r>
            <a:endParaRPr lang="ru-RU" sz="40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89" y="1083269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ТЕПЛЫЙ ТОН И ПОСТРОЕНИЕ ДОВЕРИЯ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3159419"/>
              </p:ext>
            </p:extLst>
          </p:nvPr>
        </p:nvGraphicFramePr>
        <p:xfrm>
          <a:off x="701964" y="986057"/>
          <a:ext cx="113330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9855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315" y="2230358"/>
            <a:ext cx="7642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ЭТАП СБОРА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52696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1524117"/>
              </p:ext>
            </p:extLst>
          </p:nvPr>
        </p:nvGraphicFramePr>
        <p:xfrm>
          <a:off x="2226257" y="1557633"/>
          <a:ext cx="5620084" cy="507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АКТИВНОЕ СЛУШАНИЕ –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АДАПТИРОВАННЫЕ ПРИЁМЫ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41278" y="1686252"/>
            <a:ext cx="1921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«Понятно», «угу», «продолжайте»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127" y="4005088"/>
            <a:ext cx="3066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Правильно ли я понимаю, что вы сейчас говорите...» или «Сейчас я вас слышу так: ...».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96604" y="5720971"/>
            <a:ext cx="2659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«Вы хотели сказать, что...?» 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8187925" y="1905000"/>
            <a:ext cx="4945901" cy="3248025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86749" y="2093990"/>
            <a:ext cx="3800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Используйте техники перефразирования и уточнения: они помогают консультируемому глубже осознать свои мысли, стимулируют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саморефлексию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86749" y="3343368"/>
            <a:ext cx="3800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Чёткое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вербализованное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внимание 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поддержка консультируемого компенсируют отсутствие жестов и мимики. Установление доверия идёт через умение слышать.</a:t>
            </a:r>
          </a:p>
        </p:txBody>
      </p:sp>
    </p:spTree>
    <p:extLst>
      <p:ext uri="{BB962C8B-B14F-4D97-AF65-F5344CB8AC3E}">
        <p14:creationId xmlns:p14="http://schemas.microsoft.com/office/powerpoint/2010/main" val="181969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ПРИЕМЫ АКТИВНОГО СЛУШАНИЯ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5975" y="1051219"/>
            <a:ext cx="109689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Минимальные подкрепления: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«Да», «Понимаю», «Ага» (коротко, чтобы не перебивать).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Парафраз / </a:t>
            </a:r>
            <a:r>
              <a:rPr lang="ru-RU" sz="24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переформулирование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«Если я правильно понимаю, вы…»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 эмоций: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«Звучит так, будто вы очень расстроены/злитесь/боитесь»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Уточняющие вопросы (открытые):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«Что вы чувствуете в тот момент?»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Резюмирование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конце этапа: «Итак, вы рассказали… – главное, что для вас важно – это…»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871" y="1051219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ACA6CF-A8BF-4E26-8536-A2D4D44EB1E5}"/>
              </a:ext>
            </a:extLst>
          </p:cNvPr>
          <p:cNvSpPr/>
          <p:nvPr/>
        </p:nvSpPr>
        <p:spPr>
          <a:xfrm>
            <a:off x="488871" y="1796122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BF9DBE-DC23-40E4-9970-7793E052B1D0}"/>
              </a:ext>
            </a:extLst>
          </p:cNvPr>
          <p:cNvSpPr/>
          <p:nvPr/>
        </p:nvSpPr>
        <p:spPr>
          <a:xfrm>
            <a:off x="488871" y="2305514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2D8210-FB57-4627-98B0-216FBAE61A7A}"/>
              </a:ext>
            </a:extLst>
          </p:cNvPr>
          <p:cNvSpPr/>
          <p:nvPr/>
        </p:nvSpPr>
        <p:spPr>
          <a:xfrm>
            <a:off x="488871" y="2773496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0DF863-2448-451A-BBB9-B9FF1723E878}"/>
              </a:ext>
            </a:extLst>
          </p:cNvPr>
          <p:cNvSpPr/>
          <p:nvPr/>
        </p:nvSpPr>
        <p:spPr>
          <a:xfrm>
            <a:off x="488871" y="3303593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с двумя усеченными противолежащими углами 7">
            <a:extLst>
              <a:ext uri="{FF2B5EF4-FFF2-40B4-BE49-F238E27FC236}">
                <a16:creationId xmlns:a16="http://schemas.microsoft.com/office/drawing/2014/main" id="{3C4E3F2D-775A-4CB2-90A8-4EA0971B71DD}"/>
              </a:ext>
            </a:extLst>
          </p:cNvPr>
          <p:cNvSpPr/>
          <p:nvPr/>
        </p:nvSpPr>
        <p:spPr>
          <a:xfrm>
            <a:off x="610202" y="4301672"/>
            <a:ext cx="9787564" cy="2194855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164BA-1603-4C14-A247-818F347B8F4B}"/>
              </a:ext>
            </a:extLst>
          </p:cNvPr>
          <p:cNvSpPr txBox="1"/>
          <p:nvPr/>
        </p:nvSpPr>
        <p:spPr>
          <a:xfrm>
            <a:off x="764267" y="4737379"/>
            <a:ext cx="9633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«Похоже, вы чувствуете... (например, растерянность/страх). Правильно?»</a:t>
            </a: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«То есть, если я правильно понял(а), для вас важно, чтобы…»</a:t>
            </a: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«Вы говорите, что вам сложно сказать «нет»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это вызывает у вас чувство вины?»</a:t>
            </a: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«Я слышу много эмоций в вашем голосе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это должно быть очень тяжело»</a:t>
            </a:r>
          </a:p>
        </p:txBody>
      </p:sp>
    </p:spTree>
    <p:extLst>
      <p:ext uri="{BB962C8B-B14F-4D97-AF65-F5344CB8AC3E}">
        <p14:creationId xmlns:p14="http://schemas.microsoft.com/office/powerpoint/2010/main" val="5384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545431" y="151374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ВАЛИДИЗАЦИЯ СОСТОЯНИЯ КОНСУЛЬТИРУЕМОГО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5431" y="1484944"/>
            <a:ext cx="11245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Валидация – признание правоты эмоционального переживания клиента без обязательного его изменения 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(«То, что вы чувствуете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нормально в этой ситуации»).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дистанционном консультировании валидация снижает ощущение одиночества и дестабилизации.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6484" y="3429000"/>
            <a:ext cx="10716126" cy="192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«Понимаю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 такой ситуации действительно можно чувствовать себя так»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800" b="1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«Это естественная реакция на то, через что вы проходите»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800" b="1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«Ваше состояние имеет смысл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вы столкнулись с очень трудной ситуацией»</a:t>
            </a:r>
            <a:endParaRPr lang="ru-RU" sz="20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431" y="3241802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431" y="4038686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620" y="4835570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5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ПРИМЕРЫ ЭМПАТИЧЕСКИХ ФОРМУЛИРОВОК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5431" y="1473820"/>
            <a:ext cx="11245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Короткие </a:t>
            </a:r>
            <a:r>
              <a:rPr lang="ru-RU" sz="20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валидирующие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высказывания активируют процессы самоуспокоения у консультируемого.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Эмпатическая реплика не содержит советов или интерпретаций, а лишь подтверждает право консультируемого на переживание.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Умеренное повторение таких фраз формирует континуум эмоциональной поддержки, особенно значимый в цифровом консультировании.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6484" y="3429000"/>
            <a:ext cx="10716126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Похоже, вам сейчас действительно тяжело»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Это подтверждает переживание консультируемого и даёт право на эмоцию.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«Я вас слышу и понимаю, почему вам больно»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Здесь фокус на понимании ситуации.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«Я вижу, как это ранит вас»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Короткие эмпатичные высказывания помогают ребенку и (или) его родителю успокоиться и ощутить поддержку («самоуспокоение» происходит естественно).</a:t>
            </a:r>
            <a:endParaRPr lang="ru-RU" sz="20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431" y="3241802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431" y="4172595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763" y="5062999"/>
            <a:ext cx="550792" cy="70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  <a:sym typeface="Wingdings" panose="05000000000000000000" pitchFamily="2" charset="2"/>
              </a:rPr>
              <a:t>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0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СБОР ИНФОРМАЦИИ</a:t>
            </a:r>
            <a:r>
              <a:rPr lang="ru-RU" sz="3600" b="1" dirty="0">
                <a:solidFill>
                  <a:schemeClr val="tx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: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ПЕРЕФРАЗИРОВАНИЕ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72918" y="5129840"/>
            <a:ext cx="4494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Перефразируем не ради повторения, а чтобы проверить, всё ли правильно понимаем.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747052" y="4696718"/>
            <a:ext cx="4945901" cy="1881909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6190" y="1540597"/>
            <a:ext cx="11416145" cy="257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Краткое суммирование: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вы можете сказать: </a:t>
            </a:r>
            <a:r>
              <a:rPr lang="ru-RU" sz="2000" i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«Значит, для вас важно... и вы испытываете затруднения, когда...»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После этого консультируемый ребенок и (или) его родитель (законный представитель) поправит вас или согласится.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Уточнение: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задавайте вопросы о деталях: «Как именно вы делаете X?» или «Что вы почувствовали, когда Y?»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Избегайте ловушек: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не повторяйте дословно без привнесения смысла, иначе консультируемый подумает, что вы просто механически записываете.</a:t>
            </a:r>
            <a:endParaRPr lang="ru-RU" sz="20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561" y="4696716"/>
            <a:ext cx="470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Цель сбора информации – получить полную картину и избежать недопонимания.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775743" y="4263594"/>
            <a:ext cx="4945901" cy="1881909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8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ОБРАТНАЯ СВЯЗЬ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C42DED5-214D-43D3-872C-85CF2D828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585506"/>
              </p:ext>
            </p:extLst>
          </p:nvPr>
        </p:nvGraphicFramePr>
        <p:xfrm>
          <a:off x="-130263" y="-942679"/>
          <a:ext cx="7663992" cy="840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7D9003-1194-42E0-A9E6-33B0DF1B0698}"/>
              </a:ext>
            </a:extLst>
          </p:cNvPr>
          <p:cNvSpPr/>
          <p:nvPr/>
        </p:nvSpPr>
        <p:spPr>
          <a:xfrm>
            <a:off x="6632882" y="1737364"/>
            <a:ext cx="5324719" cy="353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SzPct val="103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«Мне кажется, когда вы рассказываете, вы очень волнуетесь – я слышу, как быстро вы говорите; возможно, это мешает вам выразить мысль полностью»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SzPct val="103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«Когда вы описываете ситуацию, вы часто используете слово «всё», и это создаёт ощущение, что ситуация неразрешима – можно попробовать назвать конкретный эпизод»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SzPct val="103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«Вы очень старались сформулировать цель – это большое достижение; с этого можем начать работу»</a:t>
            </a:r>
            <a:endParaRPr lang="ru-RU" sz="18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3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ТЕХНИКИ ПОСТРОЕНИЯ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И ЗАДАВАНИЯ ВОПРОСОВ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92232953"/>
              </p:ext>
            </p:extLst>
          </p:nvPr>
        </p:nvGraphicFramePr>
        <p:xfrm>
          <a:off x="711199" y="1473820"/>
          <a:ext cx="11046691" cy="512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0" y="2152955"/>
            <a:ext cx="942788" cy="942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1" y="3841986"/>
            <a:ext cx="1006996" cy="100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96" y="5544164"/>
            <a:ext cx="1020075" cy="10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576655" y="188887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ПЛАН</a:t>
            </a:r>
            <a:endParaRPr lang="ru-RU" sz="1050" b="1" dirty="0">
              <a:solidFill>
                <a:srgbClr val="FF40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9637470" y="84811"/>
            <a:ext cx="2447636" cy="724682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589" y="84811"/>
            <a:ext cx="1119881" cy="8544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860" y="722287"/>
            <a:ext cx="11377219" cy="655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Основная </a:t>
            </a:r>
            <a:r>
              <a:rPr lang="ru-RU" sz="2000" dirty="0" err="1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пятишаговая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модель дистанционного консультирования. Структурные элементы модели и техники, применяющиеся на каждом этапе.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Основные элементы, отношения и связи в структуре обращения: жалоба, запрос, проблема. Как формулировать цель.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Методы проработки отношения к проблеме, анализ восприятия получателем помощи проблемы и самого себя.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Методы и техники проработки проблемы.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Искажения структуры ситуации и методы достижения равновесия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Методы проработки отношений с получателем помощи. Альянс и работа </a:t>
            </a:r>
            <a:b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 сопротивлением.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Особенности работы с несовершеннолетними (обучающимися) и родителями (законными представителями).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Применение метафор в дистанционном консультировании в ЦОС «Цифровой психолог».</a:t>
            </a:r>
            <a:endParaRPr lang="ru-RU" sz="20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4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4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78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14070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ТИПЫ ВОПРОСОВ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И КОГДА ИХ ПРИМЕНЯТЬ</a:t>
            </a:r>
            <a:endParaRPr lang="ru-RU" sz="3600" b="1" dirty="0">
              <a:solidFill>
                <a:srgbClr val="FF40FF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32914546"/>
              </p:ext>
            </p:extLst>
          </p:nvPr>
        </p:nvGraphicFramePr>
        <p:xfrm>
          <a:off x="639521" y="1481064"/>
          <a:ext cx="5163128" cy="512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67705676"/>
              </p:ext>
            </p:extLst>
          </p:nvPr>
        </p:nvGraphicFramePr>
        <p:xfrm>
          <a:off x="6534728" y="1337054"/>
          <a:ext cx="5163128" cy="512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8" y="4011145"/>
            <a:ext cx="262507" cy="262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96" y="3716749"/>
            <a:ext cx="268985" cy="268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1" y="3716749"/>
            <a:ext cx="275081" cy="2750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1" y="2221324"/>
            <a:ext cx="268985" cy="268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96" y="2209987"/>
            <a:ext cx="275081" cy="2750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93" y="2725270"/>
            <a:ext cx="262507" cy="2625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45" y="6313691"/>
            <a:ext cx="295774" cy="295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99" y="2268357"/>
            <a:ext cx="268985" cy="268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11" y="2268357"/>
            <a:ext cx="275081" cy="2750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9" y="6051978"/>
            <a:ext cx="295774" cy="2957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99" y="3070471"/>
            <a:ext cx="268985" cy="2689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53" y="3064375"/>
            <a:ext cx="275081" cy="2750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73" y="3654748"/>
            <a:ext cx="275081" cy="2750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24" y="3660844"/>
            <a:ext cx="268985" cy="2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ПОСЛЕДОВАТЕЛЬНОСТЬ ВОПРОСОВ </a:t>
            </a:r>
            <a:b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В ОДНОМ БЛОКЕ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3099392"/>
              </p:ext>
            </p:extLst>
          </p:nvPr>
        </p:nvGraphicFramePr>
        <p:xfrm>
          <a:off x="1023159" y="1676327"/>
          <a:ext cx="10697785" cy="408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107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315" y="1722526"/>
            <a:ext cx="7642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ЭТАП ОПРЕДЕЛЕНИЯ ЗАПРОСА</a:t>
            </a:r>
          </a:p>
        </p:txBody>
      </p:sp>
    </p:spTree>
    <p:extLst>
      <p:ext uri="{BB962C8B-B14F-4D97-AF65-F5344CB8AC3E}">
        <p14:creationId xmlns:p14="http://schemas.microsoft.com/office/powerpoint/2010/main" val="92123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ОТ ЖАЛОБЫ К ЗАПРОСУ</a:t>
            </a:r>
            <a:r>
              <a:rPr lang="ru-RU" sz="3600" b="1" dirty="0">
                <a:solidFill>
                  <a:srgbClr val="FF40FF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:</a:t>
            </a: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КАК ФОРМУЛИРОВАТЬ ЦЕЛЬ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3490923"/>
              </p:ext>
            </p:extLst>
          </p:nvPr>
        </p:nvGraphicFramePr>
        <p:xfrm>
          <a:off x="766618" y="1725706"/>
          <a:ext cx="5320146" cy="474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5778238"/>
              </p:ext>
            </p:extLst>
          </p:nvPr>
        </p:nvGraphicFramePr>
        <p:xfrm>
          <a:off x="6437645" y="1845779"/>
          <a:ext cx="5541818" cy="428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9841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ОТ ЖАЛОБЫ К ЗАПРОСУ</a:t>
            </a:r>
            <a:r>
              <a:rPr lang="ru-RU" sz="3600" b="1" dirty="0">
                <a:solidFill>
                  <a:srgbClr val="FF40FF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:</a:t>
            </a: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КАК ФОРМУЛИРОВАТЬ ЦЕЛЬ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8346567"/>
              </p:ext>
            </p:extLst>
          </p:nvPr>
        </p:nvGraphicFramePr>
        <p:xfrm>
          <a:off x="711199" y="1473820"/>
          <a:ext cx="11046691" cy="512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7879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ТЕХНИКА «РАСПАХНУТАЯ ДВЕРЬ» –ФОРМУЛА РАЗРЕШЕНИЯ ВЫБОРА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3768" y="1473820"/>
            <a:ext cx="11379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«Распахнутая дверь»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это приём, который даёт консультируемому контроль над ходом консультации, снижает сопротивление и укрепляет альянс, предлагая выбор между эмоциональным выражением и совместным поиском решений.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768" y="2626249"/>
            <a:ext cx="113045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Базовый (родитель (законный представитель)):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«Мне кажется, это действительно сильно вас беспокоит. Хотели бы вы сейчас просто выговориться, или ненадолго вместе подумать, что можно сделать?»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Если нужен более короткий вариант (аудио-консультирование):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«Хотите выговориться или попробовать придумать первые шаги?»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подростка (с акцентом на автономию):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«Я могу просто послушать, если хочешь выговориться. Или, если захочешь, можем вместе за 10 минут попробовать придумать простой шаг, который не будет тяжёлым. Что выбираешь?»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ходе чат-консультирования (коротко, в письменной форме):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«Хочешь просто рассказать всё, что на душе, или предпочитаешь, чтобы мы сразу попытались найти 1–2 маленьких шага? Напиши «выговорюсь» или «действие»».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работе с родителем важно подчеркнуть ресурсы: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«Можем сейчас сначала выслушать всё, что вас тревожит, или сразу перейти к практическим советам и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микрошагам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что было бы полезнее для вас сейчас?»</a:t>
            </a:r>
          </a:p>
        </p:txBody>
      </p:sp>
    </p:spTree>
    <p:extLst>
      <p:ext uri="{BB962C8B-B14F-4D97-AF65-F5344CB8AC3E}">
        <p14:creationId xmlns:p14="http://schemas.microsoft.com/office/powerpoint/2010/main" val="134046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188" y="2230358"/>
            <a:ext cx="7642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ЭТАП ПОИСКА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68870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24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ТЕХНИКИ: ВЫДЕЛЕНИЕ ПОЗИТИВНЫХ АСПЕКТОВ, </a:t>
            </a:r>
            <a:br>
              <a:rPr lang="ru-RU" sz="24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24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ПРОСМОТР СИТУАЦИИ СО СТОРОНЫ, </a:t>
            </a:r>
            <a:br>
              <a:rPr lang="ru-RU" sz="24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endParaRPr lang="ru-RU" sz="2400" b="1" dirty="0">
              <a:solidFill>
                <a:schemeClr val="dk1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748" y="1389010"/>
            <a:ext cx="5335444" cy="467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Выделение позитивных аспектов (ресурсный фокус).</a:t>
            </a:r>
            <a:b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дистанционном консультировании рассчитано на краткие, но целенаправленные интервенции: педагог-психолог помогает консультируемому увидеть ресурсы (даже незначительные) и предыдущие успешные шаги. Это повышает </a:t>
            </a:r>
            <a:r>
              <a:rPr lang="ru-RU" sz="2000" dirty="0" err="1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самоэффективность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и мотивацию действовать. 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Примеры фраз: </a:t>
            </a:r>
          </a:p>
          <a:p>
            <a:pPr marL="342900" lvl="0" indent="-342900">
              <a:lnSpc>
                <a:spcPct val="107000"/>
              </a:lnSpc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«Это важно – вы уже сделали шаг X; это говорит о том, что у вас есть силы решить следующую задачу»</a:t>
            </a:r>
            <a:endParaRPr lang="ru-RU" sz="20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F2A78D-B2B3-4DBB-9ABC-C9712842DF16}"/>
              </a:ext>
            </a:extLst>
          </p:cNvPr>
          <p:cNvSpPr/>
          <p:nvPr/>
        </p:nvSpPr>
        <p:spPr>
          <a:xfrm>
            <a:off x="5919203" y="1389010"/>
            <a:ext cx="6016123" cy="533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Просмотр со стороны.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Техника «посмотреть со стороны» – мягкая реконструкция ситуации: педагог-психолог предлагает представить ситуацию глазами третьего лица, чтобы уменьшить «туннельное» восприятие и увидеть альтернативные смысловые интерпретации. 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Примеры фраз: </a:t>
            </a:r>
          </a:p>
          <a:p>
            <a:pPr marL="342900" lvl="0" indent="-342900">
              <a:lnSpc>
                <a:spcPct val="107000"/>
              </a:lnSpc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«Представьте, что ваш друг смотрит на эту ситуацию со стороны – что он бы вам посоветовал?» </a:t>
            </a:r>
          </a:p>
          <a:p>
            <a:pPr marL="342900" lvl="0" indent="-342900">
              <a:lnSpc>
                <a:spcPct val="107000"/>
              </a:lnSpc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«Если взглянуть на это через 1–2 года, насколько это будет важно?»</a:t>
            </a:r>
          </a:p>
          <a:p>
            <a:pPr marL="342900" lvl="0" indent="-342900">
              <a:lnSpc>
                <a:spcPct val="107000"/>
              </a:lnSpc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«Опишите эту ситуацию глазами постороннего – что вы заметите?»</a:t>
            </a:r>
            <a:endParaRPr lang="ru-RU" sz="20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3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АНАЛИЗ ПОПЫТОК РЕШЕНИЯ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23573" y="4899007"/>
            <a:ext cx="44941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Анализ прошлых действий консультируемого укрепляет веру в себя </a:t>
            </a:r>
            <a:b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формирует основу для самопомощи.</a:t>
            </a:r>
          </a:p>
          <a:p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Даже минимальное достижение – это точка опоры.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972918" y="4696717"/>
            <a:ext cx="4945901" cy="1881909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4111" y="919822"/>
            <a:ext cx="6114755" cy="588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Рефлексивное слушание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отражение эмоциональных нюансов: «Звучит, что тогда вы чувствовали облегчение».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Перефразирование и суммирование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помогаем консультируемому услышать свой собственный опыт заново.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200" b="1" dirty="0" err="1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Шкалирование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прогресса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«Если раньше было 9 из 10 тревоги, а тогда 6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2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что вы делали иначе?»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Техника «</a:t>
            </a:r>
            <a:r>
              <a:rPr lang="ru-RU" sz="2200" b="1" dirty="0" err="1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микроуспехов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фиксируем малые достижения, хвалим за попытку, а не результат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Сравнительный анализ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2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«Чем сегодняшняя ситуация отличается от той, где вы справлялись лучше?»</a:t>
            </a:r>
            <a:endParaRPr lang="ru-RU" sz="2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7240" y="936693"/>
            <a:ext cx="534839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Ошибки педагога-психолога в ходе дистанционного консультирования:</a:t>
            </a:r>
          </a:p>
          <a:p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Заострять внимание на провалах.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Это усиливает чувство беспомощности.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Давать советы без анализа прошлого опыта.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Тогда ребенок и (или) его родитель не чувствует связи с собственными ресурсами.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Использовать оценочные слова («неправильно», «ошибочно»).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Лучше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нейтральные описания: </a:t>
            </a:r>
            <a:r>
              <a:rPr lang="ru-RU" sz="20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«эта стратегия </a:t>
            </a:r>
            <a:br>
              <a:rPr lang="ru-RU" sz="20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сработала»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773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ТЕХНИКИ ПОЗИТИВНОЙ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ПСИХОТЕРАПИИ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4309769"/>
              </p:ext>
            </p:extLst>
          </p:nvPr>
        </p:nvGraphicFramePr>
        <p:xfrm>
          <a:off x="646546" y="775469"/>
          <a:ext cx="11212945" cy="265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6546" y="3429000"/>
            <a:ext cx="52088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«Вы говорите о тяжёлом опыте. Что помогало вам выдерживать его до сих пор?»</a:t>
            </a:r>
          </a:p>
          <a:p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 этой ситуации вы проявили большое терпение – что поддерживало вас?»</a:t>
            </a:r>
          </a:p>
          <a:p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«Что в этой истории показывает вашу силу, даже если сейчас кажется наоборот?»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7228" y="2967335"/>
            <a:ext cx="52088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ОШИБКИ</a:t>
            </a: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Формальный оптимизм («всё хорошо, ищите плюсы») вызывает сопротивление.</a:t>
            </a:r>
          </a:p>
          <a:p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Неподходящие примеры («другие справляются») </a:t>
            </a:r>
            <a:r>
              <a:rPr lang="ru-RU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воспринимаются как обесценивание.</a:t>
            </a:r>
          </a:p>
          <a:p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Слишком раннее позитивное переопределение </a:t>
            </a:r>
            <a:r>
              <a:rPr lang="ru-RU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может быть воспринято как давление.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158605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2" y="338070"/>
            <a:ext cx="1055743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latin typeface="Segoe UI Semibold"/>
                <a:cs typeface="Segoe UI Semibold"/>
              </a:rPr>
              <a:t>ПЯТИШАГОВАЯ МОДЕЛЬ </a:t>
            </a:r>
            <a:br>
              <a:rPr lang="ru-RU" sz="3600" dirty="0">
                <a:latin typeface="Segoe UI Semibold"/>
                <a:cs typeface="Segoe UI Semibold"/>
              </a:rPr>
            </a:br>
            <a:r>
              <a:rPr lang="ru-RU" sz="3600" dirty="0">
                <a:latin typeface="Segoe UI Semibold"/>
                <a:cs typeface="Segoe UI Semibold"/>
              </a:rPr>
              <a:t>ДИСТАНЦИОННОГО КОНСУЛЬТИРОВАНИЯ</a:t>
            </a:r>
            <a:endParaRPr sz="36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" name="object 4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16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162" y="6858000"/>
                  </a:lnTo>
                  <a:lnTo>
                    <a:pt x="280162" y="0"/>
                  </a:lnTo>
                  <a:close/>
                </a:path>
              </a:pathLst>
            </a:custGeom>
            <a:solidFill>
              <a:srgbClr val="8AC53C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162" y="6858000"/>
                  </a:lnTo>
                  <a:lnTo>
                    <a:pt x="28016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3">
              <a:solidFill>
                <a:srgbClr val="ACD2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4964" y="285429"/>
            <a:ext cx="581737" cy="65751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4959" y="275500"/>
            <a:ext cx="1400908" cy="621640"/>
          </a:xfrm>
          <a:prstGeom prst="rect">
            <a:avLst/>
          </a:prstGeom>
        </p:spPr>
      </p:pic>
      <p:sp>
        <p:nvSpPr>
          <p:cNvPr id="40" name="object 7"/>
          <p:cNvSpPr/>
          <p:nvPr/>
        </p:nvSpPr>
        <p:spPr>
          <a:xfrm>
            <a:off x="1200911" y="1755648"/>
            <a:ext cx="10003790" cy="1457325"/>
          </a:xfrm>
          <a:custGeom>
            <a:avLst/>
            <a:gdLst/>
            <a:ahLst/>
            <a:cxnLst/>
            <a:rect l="l" t="t" r="r" b="b"/>
            <a:pathLst>
              <a:path w="10003790" h="1457325">
                <a:moveTo>
                  <a:pt x="9275064" y="0"/>
                </a:moveTo>
                <a:lnTo>
                  <a:pt x="9275064" y="364236"/>
                </a:lnTo>
                <a:lnTo>
                  <a:pt x="0" y="364236"/>
                </a:lnTo>
                <a:lnTo>
                  <a:pt x="0" y="1092707"/>
                </a:lnTo>
                <a:lnTo>
                  <a:pt x="9275064" y="1092707"/>
                </a:lnTo>
                <a:lnTo>
                  <a:pt x="9275064" y="1456943"/>
                </a:lnTo>
                <a:lnTo>
                  <a:pt x="10003536" y="728472"/>
                </a:lnTo>
                <a:lnTo>
                  <a:pt x="92750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"/>
          <p:cNvSpPr txBox="1"/>
          <p:nvPr/>
        </p:nvSpPr>
        <p:spPr>
          <a:xfrm>
            <a:off x="1242161" y="2268093"/>
            <a:ext cx="8470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«Привет!».</a:t>
            </a:r>
            <a:endParaRPr sz="1400">
              <a:latin typeface="Segoe UI Light"/>
              <a:cs typeface="Segoe UI Light"/>
            </a:endParaRPr>
          </a:p>
        </p:txBody>
      </p:sp>
      <p:grpSp>
        <p:nvGrpSpPr>
          <p:cNvPr id="42" name="object 9"/>
          <p:cNvGrpSpPr/>
          <p:nvPr/>
        </p:nvGrpSpPr>
        <p:grpSpPr>
          <a:xfrm>
            <a:off x="1219009" y="2803969"/>
            <a:ext cx="1871980" cy="1122045"/>
            <a:chOff x="1219009" y="2803969"/>
            <a:chExt cx="1871980" cy="1122045"/>
          </a:xfrm>
        </p:grpSpPr>
        <p:sp>
          <p:nvSpPr>
            <p:cNvPr id="43" name="object 10"/>
            <p:cNvSpPr/>
            <p:nvPr/>
          </p:nvSpPr>
          <p:spPr>
            <a:xfrm>
              <a:off x="1231392" y="2816352"/>
              <a:ext cx="1847214" cy="1097280"/>
            </a:xfrm>
            <a:custGeom>
              <a:avLst/>
              <a:gdLst/>
              <a:ahLst/>
              <a:cxnLst/>
              <a:rect l="l" t="t" r="r" b="b"/>
              <a:pathLst>
                <a:path w="1847214" h="1097279">
                  <a:moveTo>
                    <a:pt x="1847088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847088" y="1097280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1"/>
            <p:cNvSpPr/>
            <p:nvPr/>
          </p:nvSpPr>
          <p:spPr>
            <a:xfrm>
              <a:off x="1231392" y="2816352"/>
              <a:ext cx="1847214" cy="1097280"/>
            </a:xfrm>
            <a:custGeom>
              <a:avLst/>
              <a:gdLst/>
              <a:ahLst/>
              <a:cxnLst/>
              <a:rect l="l" t="t" r="r" b="b"/>
              <a:pathLst>
                <a:path w="1847214" h="1097279">
                  <a:moveTo>
                    <a:pt x="0" y="1097280"/>
                  </a:moveTo>
                  <a:lnTo>
                    <a:pt x="1847088" y="1097280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097280"/>
                  </a:lnTo>
                  <a:close/>
                </a:path>
              </a:pathLst>
            </a:custGeom>
            <a:ln w="2438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12"/>
          <p:cNvSpPr txBox="1"/>
          <p:nvPr/>
        </p:nvSpPr>
        <p:spPr>
          <a:xfrm>
            <a:off x="1243583" y="2848101"/>
            <a:ext cx="18135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69532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 Light"/>
                <a:cs typeface="Segoe UI Light"/>
              </a:rPr>
              <a:t>Установление контакта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46" name="object 13"/>
          <p:cNvGrpSpPr/>
          <p:nvPr/>
        </p:nvGrpSpPr>
        <p:grpSpPr>
          <a:xfrm>
            <a:off x="3038665" y="2230945"/>
            <a:ext cx="8178165" cy="1478915"/>
            <a:chOff x="3038665" y="2230945"/>
            <a:chExt cx="8178165" cy="1478915"/>
          </a:xfrm>
        </p:grpSpPr>
        <p:sp>
          <p:nvSpPr>
            <p:cNvPr id="47" name="object 14"/>
            <p:cNvSpPr/>
            <p:nvPr/>
          </p:nvSpPr>
          <p:spPr>
            <a:xfrm>
              <a:off x="3051047" y="2243327"/>
              <a:ext cx="8153400" cy="1454150"/>
            </a:xfrm>
            <a:custGeom>
              <a:avLst/>
              <a:gdLst/>
              <a:ahLst/>
              <a:cxnLst/>
              <a:rect l="l" t="t" r="r" b="b"/>
              <a:pathLst>
                <a:path w="8153400" h="1454150">
                  <a:moveTo>
                    <a:pt x="7426452" y="0"/>
                  </a:moveTo>
                  <a:lnTo>
                    <a:pt x="7426452" y="363474"/>
                  </a:lnTo>
                  <a:lnTo>
                    <a:pt x="0" y="363474"/>
                  </a:lnTo>
                  <a:lnTo>
                    <a:pt x="0" y="1090422"/>
                  </a:lnTo>
                  <a:lnTo>
                    <a:pt x="7426452" y="1090422"/>
                  </a:lnTo>
                  <a:lnTo>
                    <a:pt x="7426452" y="1453896"/>
                  </a:lnTo>
                  <a:lnTo>
                    <a:pt x="8153400" y="726948"/>
                  </a:lnTo>
                  <a:lnTo>
                    <a:pt x="7426452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"/>
            <p:cNvSpPr/>
            <p:nvPr/>
          </p:nvSpPr>
          <p:spPr>
            <a:xfrm>
              <a:off x="3051047" y="2243327"/>
              <a:ext cx="8153400" cy="1454150"/>
            </a:xfrm>
            <a:custGeom>
              <a:avLst/>
              <a:gdLst/>
              <a:ahLst/>
              <a:cxnLst/>
              <a:rect l="l" t="t" r="r" b="b"/>
              <a:pathLst>
                <a:path w="8153400" h="1454150">
                  <a:moveTo>
                    <a:pt x="0" y="363474"/>
                  </a:moveTo>
                  <a:lnTo>
                    <a:pt x="7426452" y="363474"/>
                  </a:lnTo>
                  <a:lnTo>
                    <a:pt x="7426452" y="0"/>
                  </a:lnTo>
                  <a:lnTo>
                    <a:pt x="8153400" y="726948"/>
                  </a:lnTo>
                  <a:lnTo>
                    <a:pt x="7426452" y="1453896"/>
                  </a:lnTo>
                  <a:lnTo>
                    <a:pt x="7426452" y="1090422"/>
                  </a:lnTo>
                  <a:lnTo>
                    <a:pt x="0" y="1090422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16"/>
          <p:cNvSpPr txBox="1"/>
          <p:nvPr/>
        </p:nvSpPr>
        <p:spPr>
          <a:xfrm>
            <a:off x="3091433" y="2753613"/>
            <a:ext cx="15379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«В</a:t>
            </a:r>
            <a:r>
              <a:rPr sz="1400" spc="-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чем</a:t>
            </a:r>
            <a:r>
              <a:rPr sz="1400" spc="-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проблема?»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50" name="object 17"/>
          <p:cNvGrpSpPr/>
          <p:nvPr/>
        </p:nvGrpSpPr>
        <p:grpSpPr>
          <a:xfrm>
            <a:off x="3056953" y="3282505"/>
            <a:ext cx="1875155" cy="1174115"/>
            <a:chOff x="3056953" y="3282505"/>
            <a:chExt cx="1875155" cy="1174115"/>
          </a:xfrm>
        </p:grpSpPr>
        <p:sp>
          <p:nvSpPr>
            <p:cNvPr id="51" name="object 18"/>
            <p:cNvSpPr/>
            <p:nvPr/>
          </p:nvSpPr>
          <p:spPr>
            <a:xfrm>
              <a:off x="3069336" y="3294887"/>
              <a:ext cx="1850389" cy="1149350"/>
            </a:xfrm>
            <a:custGeom>
              <a:avLst/>
              <a:gdLst/>
              <a:ahLst/>
              <a:cxnLst/>
              <a:rect l="l" t="t" r="r" b="b"/>
              <a:pathLst>
                <a:path w="1850389" h="1149350">
                  <a:moveTo>
                    <a:pt x="1850136" y="0"/>
                  </a:moveTo>
                  <a:lnTo>
                    <a:pt x="0" y="0"/>
                  </a:lnTo>
                  <a:lnTo>
                    <a:pt x="0" y="1149095"/>
                  </a:lnTo>
                  <a:lnTo>
                    <a:pt x="1850136" y="1149095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9"/>
            <p:cNvSpPr/>
            <p:nvPr/>
          </p:nvSpPr>
          <p:spPr>
            <a:xfrm>
              <a:off x="3069336" y="3294887"/>
              <a:ext cx="1850389" cy="1149350"/>
            </a:xfrm>
            <a:custGeom>
              <a:avLst/>
              <a:gdLst/>
              <a:ahLst/>
              <a:cxnLst/>
              <a:rect l="l" t="t" r="r" b="b"/>
              <a:pathLst>
                <a:path w="1850389" h="1149350">
                  <a:moveTo>
                    <a:pt x="0" y="1149095"/>
                  </a:moveTo>
                  <a:lnTo>
                    <a:pt x="1850136" y="1149095"/>
                  </a:lnTo>
                  <a:lnTo>
                    <a:pt x="1850136" y="0"/>
                  </a:lnTo>
                  <a:lnTo>
                    <a:pt x="0" y="0"/>
                  </a:lnTo>
                  <a:lnTo>
                    <a:pt x="0" y="1149095"/>
                  </a:lnTo>
                  <a:close/>
                </a:path>
              </a:pathLst>
            </a:custGeom>
            <a:ln w="24384">
              <a:solidFill>
                <a:srgbClr val="43A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0"/>
          <p:cNvSpPr txBox="1"/>
          <p:nvPr/>
        </p:nvSpPr>
        <p:spPr>
          <a:xfrm>
            <a:off x="3090672" y="3326714"/>
            <a:ext cx="180784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Segoe UI Light"/>
                <a:cs typeface="Segoe UI Light"/>
              </a:rPr>
              <a:t>Исследование</a:t>
            </a:r>
            <a:endParaRPr sz="1400" dirty="0">
              <a:latin typeface="Segoe UI Light"/>
              <a:cs typeface="Segoe UI Light"/>
            </a:endParaRPr>
          </a:p>
          <a:p>
            <a:pPr marL="32384">
              <a:lnSpc>
                <a:spcPct val="100000"/>
              </a:lnSpc>
            </a:pPr>
            <a:r>
              <a:rPr sz="1400" dirty="0">
                <a:latin typeface="Segoe UI Light"/>
                <a:cs typeface="Segoe UI Light"/>
              </a:rPr>
              <a:t>проблемной</a:t>
            </a:r>
            <a:r>
              <a:rPr sz="1400" spc="-95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ситуации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54" name="object 21"/>
          <p:cNvGrpSpPr/>
          <p:nvPr/>
        </p:nvGrpSpPr>
        <p:grpSpPr>
          <a:xfrm>
            <a:off x="4885753" y="2715577"/>
            <a:ext cx="6331585" cy="1478915"/>
            <a:chOff x="4885753" y="2715577"/>
            <a:chExt cx="6331585" cy="1478915"/>
          </a:xfrm>
        </p:grpSpPr>
        <p:sp>
          <p:nvSpPr>
            <p:cNvPr id="55" name="object 22"/>
            <p:cNvSpPr/>
            <p:nvPr/>
          </p:nvSpPr>
          <p:spPr>
            <a:xfrm>
              <a:off x="4898135" y="2727959"/>
              <a:ext cx="6306820" cy="1454150"/>
            </a:xfrm>
            <a:custGeom>
              <a:avLst/>
              <a:gdLst/>
              <a:ahLst/>
              <a:cxnLst/>
              <a:rect l="l" t="t" r="r" b="b"/>
              <a:pathLst>
                <a:path w="6306820" h="1454150">
                  <a:moveTo>
                    <a:pt x="5579364" y="0"/>
                  </a:moveTo>
                  <a:lnTo>
                    <a:pt x="5579364" y="363474"/>
                  </a:lnTo>
                  <a:lnTo>
                    <a:pt x="0" y="363474"/>
                  </a:lnTo>
                  <a:lnTo>
                    <a:pt x="0" y="1090421"/>
                  </a:lnTo>
                  <a:lnTo>
                    <a:pt x="5579364" y="1090421"/>
                  </a:lnTo>
                  <a:lnTo>
                    <a:pt x="5579364" y="1453895"/>
                  </a:lnTo>
                  <a:lnTo>
                    <a:pt x="6306312" y="726948"/>
                  </a:lnTo>
                  <a:lnTo>
                    <a:pt x="5579364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3"/>
            <p:cNvSpPr/>
            <p:nvPr/>
          </p:nvSpPr>
          <p:spPr>
            <a:xfrm>
              <a:off x="4898135" y="2727959"/>
              <a:ext cx="6306820" cy="1454150"/>
            </a:xfrm>
            <a:custGeom>
              <a:avLst/>
              <a:gdLst/>
              <a:ahLst/>
              <a:cxnLst/>
              <a:rect l="l" t="t" r="r" b="b"/>
              <a:pathLst>
                <a:path w="6306820" h="1454150">
                  <a:moveTo>
                    <a:pt x="0" y="363474"/>
                  </a:moveTo>
                  <a:lnTo>
                    <a:pt x="5579364" y="363474"/>
                  </a:lnTo>
                  <a:lnTo>
                    <a:pt x="5579364" y="0"/>
                  </a:lnTo>
                  <a:lnTo>
                    <a:pt x="6306312" y="726948"/>
                  </a:lnTo>
                  <a:lnTo>
                    <a:pt x="5579364" y="1453895"/>
                  </a:lnTo>
                  <a:lnTo>
                    <a:pt x="5579364" y="1090421"/>
                  </a:lnTo>
                  <a:lnTo>
                    <a:pt x="0" y="1090421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4"/>
          <p:cNvSpPr txBox="1"/>
          <p:nvPr/>
        </p:nvSpPr>
        <p:spPr>
          <a:xfrm>
            <a:off x="4940553" y="3238881"/>
            <a:ext cx="21983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«Чего</a:t>
            </a:r>
            <a:r>
              <a:rPr sz="1400" spc="-8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вы</a:t>
            </a:r>
            <a:r>
              <a:rPr sz="1400" spc="-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хотите</a:t>
            </a:r>
            <a:r>
              <a:rPr sz="1400" spc="-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добиться?».</a:t>
            </a:r>
            <a:endParaRPr sz="1400">
              <a:latin typeface="Segoe UI Light"/>
              <a:cs typeface="Segoe UI Light"/>
            </a:endParaRPr>
          </a:p>
        </p:txBody>
      </p:sp>
      <p:grpSp>
        <p:nvGrpSpPr>
          <p:cNvPr id="58" name="object 25"/>
          <p:cNvGrpSpPr/>
          <p:nvPr/>
        </p:nvGrpSpPr>
        <p:grpSpPr>
          <a:xfrm>
            <a:off x="4897945" y="3794569"/>
            <a:ext cx="1871980" cy="1289685"/>
            <a:chOff x="4897945" y="3794569"/>
            <a:chExt cx="1871980" cy="1289685"/>
          </a:xfrm>
        </p:grpSpPr>
        <p:sp>
          <p:nvSpPr>
            <p:cNvPr id="59" name="object 26"/>
            <p:cNvSpPr/>
            <p:nvPr/>
          </p:nvSpPr>
          <p:spPr>
            <a:xfrm>
              <a:off x="4910328" y="3806952"/>
              <a:ext cx="1847214" cy="1264920"/>
            </a:xfrm>
            <a:custGeom>
              <a:avLst/>
              <a:gdLst/>
              <a:ahLst/>
              <a:cxnLst/>
              <a:rect l="l" t="t" r="r" b="b"/>
              <a:pathLst>
                <a:path w="1847215" h="1264920">
                  <a:moveTo>
                    <a:pt x="1847087" y="0"/>
                  </a:moveTo>
                  <a:lnTo>
                    <a:pt x="0" y="0"/>
                  </a:lnTo>
                  <a:lnTo>
                    <a:pt x="0" y="1264920"/>
                  </a:lnTo>
                  <a:lnTo>
                    <a:pt x="1847087" y="1264920"/>
                  </a:lnTo>
                  <a:lnTo>
                    <a:pt x="184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/>
            <p:cNvSpPr/>
            <p:nvPr/>
          </p:nvSpPr>
          <p:spPr>
            <a:xfrm>
              <a:off x="4910328" y="3806952"/>
              <a:ext cx="1847214" cy="1264920"/>
            </a:xfrm>
            <a:custGeom>
              <a:avLst/>
              <a:gdLst/>
              <a:ahLst/>
              <a:cxnLst/>
              <a:rect l="l" t="t" r="r" b="b"/>
              <a:pathLst>
                <a:path w="1847215" h="1264920">
                  <a:moveTo>
                    <a:pt x="0" y="1264920"/>
                  </a:moveTo>
                  <a:lnTo>
                    <a:pt x="1847087" y="1264920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264920"/>
                  </a:lnTo>
                  <a:close/>
                </a:path>
              </a:pathLst>
            </a:custGeom>
            <a:ln w="24384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28"/>
          <p:cNvSpPr txBox="1"/>
          <p:nvPr/>
        </p:nvSpPr>
        <p:spPr>
          <a:xfrm>
            <a:off x="4931664" y="3841241"/>
            <a:ext cx="18135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0" marR="37401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 Light"/>
                <a:cs typeface="Segoe UI Light"/>
              </a:rPr>
              <a:t>Формулирование </a:t>
            </a:r>
            <a:r>
              <a:rPr sz="1400" dirty="0">
                <a:latin typeface="Segoe UI Light"/>
                <a:cs typeface="Segoe UI Light"/>
              </a:rPr>
              <a:t>запроса</a:t>
            </a:r>
            <a:r>
              <a:rPr sz="1400" spc="-65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абонента</a:t>
            </a:r>
            <a:endParaRPr sz="1400">
              <a:latin typeface="Segoe UI Light"/>
              <a:cs typeface="Segoe UI Light"/>
            </a:endParaRPr>
          </a:p>
        </p:txBody>
      </p:sp>
      <p:grpSp>
        <p:nvGrpSpPr>
          <p:cNvPr id="62" name="object 29"/>
          <p:cNvGrpSpPr/>
          <p:nvPr/>
        </p:nvGrpSpPr>
        <p:grpSpPr>
          <a:xfrm>
            <a:off x="6735889" y="3200209"/>
            <a:ext cx="4481195" cy="1478915"/>
            <a:chOff x="6735889" y="3200209"/>
            <a:chExt cx="4481195" cy="1478915"/>
          </a:xfrm>
        </p:grpSpPr>
        <p:sp>
          <p:nvSpPr>
            <p:cNvPr id="63" name="object 30"/>
            <p:cNvSpPr/>
            <p:nvPr/>
          </p:nvSpPr>
          <p:spPr>
            <a:xfrm>
              <a:off x="6748272" y="3212592"/>
              <a:ext cx="4456430" cy="1454150"/>
            </a:xfrm>
            <a:custGeom>
              <a:avLst/>
              <a:gdLst/>
              <a:ahLst/>
              <a:cxnLst/>
              <a:rect l="l" t="t" r="r" b="b"/>
              <a:pathLst>
                <a:path w="4456430" h="1454150">
                  <a:moveTo>
                    <a:pt x="3729228" y="0"/>
                  </a:moveTo>
                  <a:lnTo>
                    <a:pt x="3729228" y="363474"/>
                  </a:lnTo>
                  <a:lnTo>
                    <a:pt x="0" y="363474"/>
                  </a:lnTo>
                  <a:lnTo>
                    <a:pt x="0" y="1090422"/>
                  </a:lnTo>
                  <a:lnTo>
                    <a:pt x="3729228" y="1090422"/>
                  </a:lnTo>
                  <a:lnTo>
                    <a:pt x="3729228" y="1453896"/>
                  </a:lnTo>
                  <a:lnTo>
                    <a:pt x="4456176" y="726948"/>
                  </a:lnTo>
                  <a:lnTo>
                    <a:pt x="3729228" y="0"/>
                  </a:lnTo>
                  <a:close/>
                </a:path>
              </a:pathLst>
            </a:custGeom>
            <a:solidFill>
              <a:srgbClr val="45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1"/>
            <p:cNvSpPr/>
            <p:nvPr/>
          </p:nvSpPr>
          <p:spPr>
            <a:xfrm>
              <a:off x="6748272" y="3212592"/>
              <a:ext cx="4456430" cy="1454150"/>
            </a:xfrm>
            <a:custGeom>
              <a:avLst/>
              <a:gdLst/>
              <a:ahLst/>
              <a:cxnLst/>
              <a:rect l="l" t="t" r="r" b="b"/>
              <a:pathLst>
                <a:path w="4456430" h="1454150">
                  <a:moveTo>
                    <a:pt x="0" y="363474"/>
                  </a:moveTo>
                  <a:lnTo>
                    <a:pt x="3729228" y="363474"/>
                  </a:lnTo>
                  <a:lnTo>
                    <a:pt x="3729228" y="0"/>
                  </a:lnTo>
                  <a:lnTo>
                    <a:pt x="4456176" y="726948"/>
                  </a:lnTo>
                  <a:lnTo>
                    <a:pt x="3729228" y="1453896"/>
                  </a:lnTo>
                  <a:lnTo>
                    <a:pt x="3729228" y="1090422"/>
                  </a:lnTo>
                  <a:lnTo>
                    <a:pt x="0" y="1090422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32"/>
          <p:cNvSpPr txBox="1"/>
          <p:nvPr/>
        </p:nvSpPr>
        <p:spPr>
          <a:xfrm>
            <a:off x="6790690" y="3723843"/>
            <a:ext cx="37096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«Что</a:t>
            </a:r>
            <a:r>
              <a:rPr sz="1400" spc="-3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еще</a:t>
            </a:r>
            <a:r>
              <a:rPr sz="1400" spc="-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мы</a:t>
            </a:r>
            <a:r>
              <a:rPr sz="1400" spc="-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можем</a:t>
            </a:r>
            <a:r>
              <a:rPr sz="1400" spc="-6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сделать</a:t>
            </a:r>
            <a:r>
              <a:rPr sz="1400" spc="-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по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 этому</a:t>
            </a:r>
            <a:r>
              <a:rPr sz="1400" spc="-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поводу?»</a:t>
            </a:r>
            <a:endParaRPr sz="1400">
              <a:latin typeface="Segoe UI Light"/>
              <a:cs typeface="Segoe UI Light"/>
            </a:endParaRPr>
          </a:p>
        </p:txBody>
      </p:sp>
      <p:grpSp>
        <p:nvGrpSpPr>
          <p:cNvPr id="66" name="object 33"/>
          <p:cNvGrpSpPr/>
          <p:nvPr/>
        </p:nvGrpSpPr>
        <p:grpSpPr>
          <a:xfrm>
            <a:off x="6766369" y="4306633"/>
            <a:ext cx="1875155" cy="1223010"/>
            <a:chOff x="6766369" y="4306633"/>
            <a:chExt cx="1875155" cy="1223010"/>
          </a:xfrm>
        </p:grpSpPr>
        <p:sp>
          <p:nvSpPr>
            <p:cNvPr id="67" name="object 34"/>
            <p:cNvSpPr/>
            <p:nvPr/>
          </p:nvSpPr>
          <p:spPr>
            <a:xfrm>
              <a:off x="6778751" y="4319016"/>
              <a:ext cx="1850389" cy="1198245"/>
            </a:xfrm>
            <a:custGeom>
              <a:avLst/>
              <a:gdLst/>
              <a:ahLst/>
              <a:cxnLst/>
              <a:rect l="l" t="t" r="r" b="b"/>
              <a:pathLst>
                <a:path w="1850390" h="1198245">
                  <a:moveTo>
                    <a:pt x="1850136" y="0"/>
                  </a:moveTo>
                  <a:lnTo>
                    <a:pt x="0" y="0"/>
                  </a:lnTo>
                  <a:lnTo>
                    <a:pt x="0" y="1197863"/>
                  </a:lnTo>
                  <a:lnTo>
                    <a:pt x="1850136" y="1197863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5"/>
            <p:cNvSpPr/>
            <p:nvPr/>
          </p:nvSpPr>
          <p:spPr>
            <a:xfrm>
              <a:off x="6778751" y="4319016"/>
              <a:ext cx="1850389" cy="1198245"/>
            </a:xfrm>
            <a:custGeom>
              <a:avLst/>
              <a:gdLst/>
              <a:ahLst/>
              <a:cxnLst/>
              <a:rect l="l" t="t" r="r" b="b"/>
              <a:pathLst>
                <a:path w="1850390" h="1198245">
                  <a:moveTo>
                    <a:pt x="0" y="1197863"/>
                  </a:moveTo>
                  <a:lnTo>
                    <a:pt x="1850136" y="1197863"/>
                  </a:lnTo>
                  <a:lnTo>
                    <a:pt x="1850136" y="0"/>
                  </a:lnTo>
                  <a:lnTo>
                    <a:pt x="0" y="0"/>
                  </a:lnTo>
                  <a:lnTo>
                    <a:pt x="0" y="1197863"/>
                  </a:lnTo>
                  <a:close/>
                </a:path>
              </a:pathLst>
            </a:custGeom>
            <a:ln w="24384">
              <a:solidFill>
                <a:srgbClr val="45B4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36"/>
          <p:cNvSpPr txBox="1"/>
          <p:nvPr/>
        </p:nvSpPr>
        <p:spPr>
          <a:xfrm>
            <a:off x="6822440" y="4352670"/>
            <a:ext cx="1237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Segoe UI Light"/>
                <a:cs typeface="Segoe UI Light"/>
              </a:rPr>
              <a:t>Поиск</a:t>
            </a:r>
            <a:r>
              <a:rPr sz="1400" spc="-45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решения</a:t>
            </a:r>
            <a:endParaRPr sz="1400">
              <a:latin typeface="Segoe UI Light"/>
              <a:cs typeface="Segoe UI Light"/>
            </a:endParaRPr>
          </a:p>
        </p:txBody>
      </p:sp>
      <p:grpSp>
        <p:nvGrpSpPr>
          <p:cNvPr id="70" name="object 37"/>
          <p:cNvGrpSpPr/>
          <p:nvPr/>
        </p:nvGrpSpPr>
        <p:grpSpPr>
          <a:xfrm>
            <a:off x="8586025" y="3684841"/>
            <a:ext cx="2630805" cy="1478915"/>
            <a:chOff x="8586025" y="3684841"/>
            <a:chExt cx="2630805" cy="1478915"/>
          </a:xfrm>
        </p:grpSpPr>
        <p:sp>
          <p:nvSpPr>
            <p:cNvPr id="71" name="object 38"/>
            <p:cNvSpPr/>
            <p:nvPr/>
          </p:nvSpPr>
          <p:spPr>
            <a:xfrm>
              <a:off x="8598408" y="3697223"/>
              <a:ext cx="2606040" cy="1454150"/>
            </a:xfrm>
            <a:custGeom>
              <a:avLst/>
              <a:gdLst/>
              <a:ahLst/>
              <a:cxnLst/>
              <a:rect l="l" t="t" r="r" b="b"/>
              <a:pathLst>
                <a:path w="2606040" h="1454150">
                  <a:moveTo>
                    <a:pt x="1879092" y="0"/>
                  </a:moveTo>
                  <a:lnTo>
                    <a:pt x="1879092" y="363474"/>
                  </a:lnTo>
                  <a:lnTo>
                    <a:pt x="0" y="363474"/>
                  </a:lnTo>
                  <a:lnTo>
                    <a:pt x="0" y="1090421"/>
                  </a:lnTo>
                  <a:lnTo>
                    <a:pt x="1879092" y="1090421"/>
                  </a:lnTo>
                  <a:lnTo>
                    <a:pt x="1879092" y="1453895"/>
                  </a:lnTo>
                  <a:lnTo>
                    <a:pt x="2606040" y="726948"/>
                  </a:lnTo>
                  <a:lnTo>
                    <a:pt x="187909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9"/>
            <p:cNvSpPr/>
            <p:nvPr/>
          </p:nvSpPr>
          <p:spPr>
            <a:xfrm>
              <a:off x="8598408" y="3697223"/>
              <a:ext cx="2606040" cy="1454150"/>
            </a:xfrm>
            <a:custGeom>
              <a:avLst/>
              <a:gdLst/>
              <a:ahLst/>
              <a:cxnLst/>
              <a:rect l="l" t="t" r="r" b="b"/>
              <a:pathLst>
                <a:path w="2606040" h="1454150">
                  <a:moveTo>
                    <a:pt x="0" y="363474"/>
                  </a:moveTo>
                  <a:lnTo>
                    <a:pt x="1879092" y="363474"/>
                  </a:lnTo>
                  <a:lnTo>
                    <a:pt x="1879092" y="0"/>
                  </a:lnTo>
                  <a:lnTo>
                    <a:pt x="2606040" y="726948"/>
                  </a:lnTo>
                  <a:lnTo>
                    <a:pt x="1879092" y="1453895"/>
                  </a:lnTo>
                  <a:lnTo>
                    <a:pt x="1879092" y="1090421"/>
                  </a:lnTo>
                  <a:lnTo>
                    <a:pt x="0" y="1090421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40"/>
          <p:cNvSpPr txBox="1"/>
          <p:nvPr/>
        </p:nvSpPr>
        <p:spPr>
          <a:xfrm>
            <a:off x="8639936" y="4209669"/>
            <a:ext cx="187261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«Вы</a:t>
            </a:r>
            <a:r>
              <a:rPr sz="1400" spc="-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 Light"/>
                <a:cs typeface="Segoe UI Light"/>
              </a:rPr>
              <a:t>будете</a:t>
            </a:r>
            <a:r>
              <a:rPr sz="1400" spc="-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делать</a:t>
            </a:r>
            <a:r>
              <a:rPr sz="1400" spc="-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это?»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74" name="object 41"/>
          <p:cNvSpPr/>
          <p:nvPr/>
        </p:nvSpPr>
        <p:spPr>
          <a:xfrm>
            <a:off x="8628888" y="4791455"/>
            <a:ext cx="1850389" cy="1201420"/>
          </a:xfrm>
          <a:custGeom>
            <a:avLst/>
            <a:gdLst/>
            <a:ahLst/>
            <a:cxnLst/>
            <a:rect l="l" t="t" r="r" b="b"/>
            <a:pathLst>
              <a:path w="1850390" h="1201420">
                <a:moveTo>
                  <a:pt x="1850136" y="0"/>
                </a:moveTo>
                <a:lnTo>
                  <a:pt x="0" y="0"/>
                </a:lnTo>
                <a:lnTo>
                  <a:pt x="0" y="1200912"/>
                </a:lnTo>
                <a:lnTo>
                  <a:pt x="1850136" y="1200912"/>
                </a:lnTo>
                <a:lnTo>
                  <a:pt x="1850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2"/>
          <p:cNvSpPr txBox="1"/>
          <p:nvPr/>
        </p:nvSpPr>
        <p:spPr>
          <a:xfrm>
            <a:off x="8628888" y="4791455"/>
            <a:ext cx="1850389" cy="1201420"/>
          </a:xfrm>
          <a:prstGeom prst="rect">
            <a:avLst/>
          </a:prstGeom>
          <a:ln w="24384">
            <a:solidFill>
              <a:srgbClr val="6FAC4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5244" marR="461009">
              <a:lnSpc>
                <a:spcPct val="100000"/>
              </a:lnSpc>
              <a:spcBef>
                <a:spcPts val="370"/>
              </a:spcBef>
            </a:pPr>
            <a:r>
              <a:rPr sz="1400" spc="-10" dirty="0">
                <a:latin typeface="Segoe UI Light"/>
                <a:cs typeface="Segoe UI Light"/>
              </a:rPr>
              <a:t>Мотивация, </a:t>
            </a:r>
            <a:r>
              <a:rPr sz="1400" spc="-20" dirty="0">
                <a:latin typeface="Segoe UI Light"/>
                <a:cs typeface="Segoe UI Light"/>
              </a:rPr>
              <a:t>сбор </a:t>
            </a:r>
            <a:r>
              <a:rPr sz="1400" dirty="0">
                <a:latin typeface="Segoe UI Light"/>
                <a:cs typeface="Segoe UI Light"/>
              </a:rPr>
              <a:t>обратной</a:t>
            </a:r>
            <a:r>
              <a:rPr sz="1400" spc="-95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связи, прощание</a:t>
            </a:r>
            <a:endParaRPr sz="140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1068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ТЕХНИКИ ПОЗИТИВНОЙ </a:t>
            </a:r>
          </a:p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ПСИХОТЕРАПИИ</a:t>
            </a:r>
            <a:endParaRPr lang="ru-RU" sz="3600" b="1" dirty="0">
              <a:solidFill>
                <a:srgbClr val="FF40FF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35709" y="1388525"/>
            <a:ext cx="3635187" cy="2719566"/>
          </a:xfrm>
          <a:custGeom>
            <a:avLst/>
            <a:gdLst>
              <a:gd name="connsiteX0" fmla="*/ 0 w 3494770"/>
              <a:gd name="connsiteY0" fmla="*/ 0 h 2096862"/>
              <a:gd name="connsiteX1" fmla="*/ 3494770 w 3494770"/>
              <a:gd name="connsiteY1" fmla="*/ 0 h 2096862"/>
              <a:gd name="connsiteX2" fmla="*/ 3494770 w 3494770"/>
              <a:gd name="connsiteY2" fmla="*/ 2096862 h 2096862"/>
              <a:gd name="connsiteX3" fmla="*/ 0 w 3494770"/>
              <a:gd name="connsiteY3" fmla="*/ 2096862 h 2096862"/>
              <a:gd name="connsiteX4" fmla="*/ 0 w 3494770"/>
              <a:gd name="connsiteY4" fmla="*/ 0 h 20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770" h="2096862">
                <a:moveTo>
                  <a:pt x="0" y="0"/>
                </a:moveTo>
                <a:lnTo>
                  <a:pt x="3494770" y="0"/>
                </a:lnTo>
                <a:lnTo>
                  <a:pt x="3494770" y="2096862"/>
                </a:lnTo>
                <a:lnTo>
                  <a:pt x="0" y="2096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Позитивное переопределение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Техника заключается в смене когнитивной рамки: проблема становится индикатором, а не тупиком.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«Моя тревожность мешает мне жить» 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«Моя тревожность помогает мне быть внимательнее и осторожнее»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Психологическая функция 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снижение чувства беспомощности и повышение </a:t>
            </a:r>
            <a:r>
              <a:rPr lang="ru-RU" b="1" kern="12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самоценности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453383" y="1389010"/>
            <a:ext cx="3635187" cy="2724482"/>
          </a:xfrm>
          <a:custGeom>
            <a:avLst/>
            <a:gdLst>
              <a:gd name="connsiteX0" fmla="*/ 0 w 3494770"/>
              <a:gd name="connsiteY0" fmla="*/ 0 h 2096862"/>
              <a:gd name="connsiteX1" fmla="*/ 3494770 w 3494770"/>
              <a:gd name="connsiteY1" fmla="*/ 0 h 2096862"/>
              <a:gd name="connsiteX2" fmla="*/ 3494770 w 3494770"/>
              <a:gd name="connsiteY2" fmla="*/ 2096862 h 2096862"/>
              <a:gd name="connsiteX3" fmla="*/ 0 w 3494770"/>
              <a:gd name="connsiteY3" fmla="*/ 2096862 h 2096862"/>
              <a:gd name="connsiteX4" fmla="*/ 0 w 3494770"/>
              <a:gd name="connsiteY4" fmla="*/ 0 h 20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770" h="2096862">
                <a:moveTo>
                  <a:pt x="0" y="0"/>
                </a:moveTo>
                <a:lnTo>
                  <a:pt x="3494770" y="0"/>
                </a:lnTo>
                <a:lnTo>
                  <a:pt x="3494770" y="2096862"/>
                </a:lnTo>
                <a:lnTo>
                  <a:pt x="0" y="2096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Техника «Плюсы внутри минусов».</a:t>
            </a:r>
            <a:endPara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Применяется при застревании консультируемого </a:t>
            </a:r>
            <a:br>
              <a:rPr lang="ru-RU" sz="1300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300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негативе.</a:t>
            </a:r>
            <a:br>
              <a:rPr lang="ru-RU" sz="1300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3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«Что хорошего (или полезного) есть в этой трудности?»</a:t>
            </a:r>
            <a:endPara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«Какая сторона этой ситуации вас чему-то научила?»</a:t>
            </a:r>
            <a:endPara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«Если бы вы могли извлечь урок из этой проблемы, каким бы он был?»</a:t>
            </a:r>
            <a:endParaRPr lang="ru-RU" sz="13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Эта техника направлена на </a:t>
            </a:r>
            <a:r>
              <a:rPr lang="ru-RU" sz="13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осознание обучающей функции проблемы</a:t>
            </a:r>
            <a:r>
              <a:rPr lang="ru-RU" sz="1300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способствует </a:t>
            </a:r>
            <a:r>
              <a:rPr lang="ru-RU" sz="1300" b="1" kern="12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реинтеграции</a:t>
            </a:r>
            <a:r>
              <a:rPr lang="ru-RU" sz="13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опыта</a:t>
            </a:r>
            <a:r>
              <a:rPr lang="ru-RU" sz="1200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20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8371057" y="1383609"/>
            <a:ext cx="3635187" cy="2735090"/>
          </a:xfrm>
          <a:custGeom>
            <a:avLst/>
            <a:gdLst>
              <a:gd name="connsiteX0" fmla="*/ 0 w 3494770"/>
              <a:gd name="connsiteY0" fmla="*/ 0 h 2096862"/>
              <a:gd name="connsiteX1" fmla="*/ 3494770 w 3494770"/>
              <a:gd name="connsiteY1" fmla="*/ 0 h 2096862"/>
              <a:gd name="connsiteX2" fmla="*/ 3494770 w 3494770"/>
              <a:gd name="connsiteY2" fmla="*/ 2096862 h 2096862"/>
              <a:gd name="connsiteX3" fmla="*/ 0 w 3494770"/>
              <a:gd name="connsiteY3" fmla="*/ 2096862 h 2096862"/>
              <a:gd name="connsiteX4" fmla="*/ 0 w 3494770"/>
              <a:gd name="connsiteY4" fmla="*/ 0 h 20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770" h="2096862">
                <a:moveTo>
                  <a:pt x="0" y="0"/>
                </a:moveTo>
                <a:lnTo>
                  <a:pt x="3494770" y="0"/>
                </a:lnTo>
                <a:lnTo>
                  <a:pt x="3494770" y="2096862"/>
                </a:lnTo>
                <a:lnTo>
                  <a:pt x="0" y="2096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«Ресурсная карта»</a:t>
            </a:r>
            <a:endParaRPr lang="ru-RU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Совместно с ребенком и (или) его родителем составляется перечень личных, социальных и символических ресурсов: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личные (качества, способности, опыт);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социальные (друзья, семья, поддержка);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символические (ценности, вера, культура, искусство).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Задача – сделать ресурсы видимыми и активными.</a:t>
            </a:r>
            <a:endParaRPr lang="ru-RU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650321" y="4159562"/>
            <a:ext cx="3635187" cy="2564511"/>
          </a:xfrm>
          <a:custGeom>
            <a:avLst/>
            <a:gdLst>
              <a:gd name="connsiteX0" fmla="*/ 0 w 3494770"/>
              <a:gd name="connsiteY0" fmla="*/ 0 h 2096862"/>
              <a:gd name="connsiteX1" fmla="*/ 3494770 w 3494770"/>
              <a:gd name="connsiteY1" fmla="*/ 0 h 2096862"/>
              <a:gd name="connsiteX2" fmla="*/ 3494770 w 3494770"/>
              <a:gd name="connsiteY2" fmla="*/ 2096862 h 2096862"/>
              <a:gd name="connsiteX3" fmla="*/ 0 w 3494770"/>
              <a:gd name="connsiteY3" fmla="*/ 2096862 h 2096862"/>
              <a:gd name="connsiteX4" fmla="*/ 0 w 3494770"/>
              <a:gd name="connsiteY4" fmla="*/ 0 h 20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770" h="2096862">
                <a:moveTo>
                  <a:pt x="0" y="0"/>
                </a:moveTo>
                <a:lnTo>
                  <a:pt x="3494770" y="0"/>
                </a:lnTo>
                <a:lnTo>
                  <a:pt x="3494770" y="2096862"/>
                </a:lnTo>
                <a:lnTo>
                  <a:pt x="0" y="2096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515009"/>
              <a:satOff val="-7671"/>
              <a:lumOff val="-2942"/>
              <a:alphaOff val="0"/>
            </a:schemeClr>
          </a:fillRef>
          <a:effectRef idx="0">
            <a:schemeClr val="accent5">
              <a:hueOff val="-5515009"/>
              <a:satOff val="-7671"/>
              <a:lumOff val="-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«Техника совета другу».</a:t>
            </a:r>
            <a:endParaRPr lang="ru-RU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Консультируемому предлагается представить, что его близкий переживает то же самое.</a:t>
            </a:r>
            <a:b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Вопрос: 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«Что бы вы посоветовали другу, если бы он оказался в вашей ситуации?»</a:t>
            </a:r>
            <a:b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 ребенок и (или) его родитель дистанцируется от проблемы, 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активирует рациональные и эмпатические ресурсы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формируя внутреннюю позицию поддержки.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6587085" y="4159562"/>
            <a:ext cx="3635187" cy="2564510"/>
          </a:xfrm>
          <a:custGeom>
            <a:avLst/>
            <a:gdLst>
              <a:gd name="connsiteX0" fmla="*/ 0 w 3494770"/>
              <a:gd name="connsiteY0" fmla="*/ 0 h 2096862"/>
              <a:gd name="connsiteX1" fmla="*/ 3494770 w 3494770"/>
              <a:gd name="connsiteY1" fmla="*/ 0 h 2096862"/>
              <a:gd name="connsiteX2" fmla="*/ 3494770 w 3494770"/>
              <a:gd name="connsiteY2" fmla="*/ 2096862 h 2096862"/>
              <a:gd name="connsiteX3" fmla="*/ 0 w 3494770"/>
              <a:gd name="connsiteY3" fmla="*/ 2096862 h 2096862"/>
              <a:gd name="connsiteX4" fmla="*/ 0 w 3494770"/>
              <a:gd name="connsiteY4" fmla="*/ 0 h 20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770" h="2096862">
                <a:moveTo>
                  <a:pt x="0" y="0"/>
                </a:moveTo>
                <a:lnTo>
                  <a:pt x="3494770" y="0"/>
                </a:lnTo>
                <a:lnTo>
                  <a:pt x="3494770" y="2096862"/>
                </a:lnTo>
                <a:lnTo>
                  <a:pt x="0" y="2096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b="1" kern="12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Сказкотерапевтический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нарратив» (метафорический подход).</a:t>
            </a:r>
            <a:endParaRPr lang="ru-RU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Консультируемый описывает себя в виде героя, который сталкивается с трудностью и ищет путь к восстановлению.</a:t>
            </a:r>
            <a:b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Это усиливает </a:t>
            </a:r>
            <a:r>
              <a:rPr lang="ru-RU" b="1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субъектную позицию</a:t>
            </a:r>
            <a:r>
              <a:rPr lang="ru-RU" kern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из жертвы обстоятельств ребенок и (или) родитель становится автором собственной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3071868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ПОНИМАЮЩАЯ ТЕРАПИЯ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5222" y="762812"/>
            <a:ext cx="11004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Понимающая психотерапия фокусируется на переживании консультируемого и его собственном смысле проблемы. Педагог-психолог в большей степени отражает чувства и значения, не перенаправляет их. В дистанционном формате это означает максимально точное </a:t>
            </a:r>
            <a:r>
              <a:rPr lang="ru-RU" sz="24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вербализование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переживаний: мы аккуратно уточняем, как ребенок и (или) его родитель это чувствует и что именно он имел в виду.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3767" y="3145272"/>
            <a:ext cx="4988124" cy="329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Используйте </a:t>
            </a:r>
            <a:r>
              <a:rPr lang="ru-RU" sz="1600" i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язык консультируемого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: повторяйте его слова, образы, стиль речи.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Отражайте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не только содержание, но и эмоциональный тон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(спокойный, усталый, обрывистый).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Переспрашивайте мягко: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«Правильно ли я вас понимаю, что это ощущается как...»</a:t>
            </a:r>
            <a:b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«Вы хотите сказать, что…?»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Не торопитесь давать интерпретации или советы –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важно дать время “смыслам развернуться”.</a:t>
            </a:r>
            <a:endParaRPr lang="ru-RU" sz="16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9921" y="3039973"/>
            <a:ext cx="6096000" cy="3669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«Похоже, вы чувствуете, что внутри всё напряжено, и это мешает дышать спокойно?»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«Мне кажется, вы говорите не только о тревоге, </a:t>
            </a:r>
            <a:b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но и о страхе потерять себя?» жестковато, можем заменить?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«Это будто не просто усталость, а глубокое истощение смысла?»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«Когда вы говорите «я устал», вы как будто хотите сказать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«я выгорел, мне нужно восстановить себя»?»</a:t>
            </a:r>
            <a:endParaRPr lang="ru-RU" sz="20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9921" y="2981927"/>
            <a:ext cx="6567643" cy="3695963"/>
          </a:xfrm>
          <a:prstGeom prst="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4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ШКАЛИРОВАНИЕ И МОНИТОРИНГ СОСТОЯНИЯ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6473" y="1337054"/>
            <a:ext cx="5883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начале:</a:t>
            </a:r>
          </a:p>
          <a:p>
            <a:pPr algn="just"/>
            <a: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«Как вы сейчас оцениваете уровень усталости, </a:t>
            </a:r>
            <a:b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 0 до 10?»</a:t>
            </a:r>
          </a:p>
          <a:p>
            <a:pPr algn="just"/>
            <a:r>
              <a:rPr lang="ru-RU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середине:</a:t>
            </a:r>
          </a:p>
          <a:p>
            <a:pPr algn="just"/>
            <a: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«Если сравнить с началом, как изменилось состояние?»</a:t>
            </a:r>
          </a:p>
          <a:p>
            <a:pPr algn="just"/>
            <a:r>
              <a:rPr lang="ru-RU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конце:</a:t>
            </a:r>
          </a:p>
          <a:p>
            <a:pPr algn="just"/>
            <a: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«На сколько баллов сейчас ваша уверенность в себе?»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8836" y="3681306"/>
            <a:ext cx="111944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ОШИБКИ</a:t>
            </a:r>
          </a:p>
          <a:p>
            <a:endParaRPr lang="ru-RU" sz="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Формализация процесса.</a:t>
            </a:r>
          </a:p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Если шкала превращается в механическую процедуру, она теряет смысл. Всегда уточняйте, что стоит за числом, что изменилось. Пример: «Вы сказали 6 </a:t>
            </a:r>
            <a:r>
              <a:rPr lang="ru-RU" sz="16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что делает сейчас не 8, а именно 6?»</a:t>
            </a:r>
          </a:p>
          <a:p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Игнорирование субъективности.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Каждая шкала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личная. Нельзя сравнивать оценки с оценками других консультируемых.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шкалы только в начале консультации.</a:t>
            </a: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Лучше отслеживать динамику: начало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середина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конец.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Слишком частые измерения.</a:t>
            </a: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чрезмерном контроле шкалирование может вызывать у консультируемого раздражение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или ощущение «теста».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472" y="3611417"/>
            <a:ext cx="11480801" cy="3528291"/>
          </a:xfrm>
          <a:prstGeom prst="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10037" y="1406943"/>
            <a:ext cx="5754255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«Что изменилось, после снижения тревоги с 8 до 6?»</a:t>
            </a:r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«Что помогло вам удерживать уровень не выше 4?»</a:t>
            </a:r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«Как вы поняли, что сейчас 7, а не 9?»</a:t>
            </a:r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«Что вы можете сделать, чтобы улучшить вашу уверенность с 5 до 6?»</a:t>
            </a:r>
            <a:endParaRPr lang="ru-RU" sz="18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ИСКАЖЕНИЯ СТРУКТУРЫ СИТУАЦИИ </a:t>
            </a:r>
          </a:p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И МЕТОДЫ ДОСТИЖЕНИЯ РАВНОВЕСИЯ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1091" y="1436901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Искажения (например, </a:t>
            </a:r>
            <a:r>
              <a:rPr lang="ru-RU" sz="18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катастрофизация</a:t>
            </a: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персонализация, дихотомическое мышление и иное) нарушают «равновесие» восприятия ситуации. Ребенок и (или) его родитель фокусируется только на негативе («Это ужасно!»), переоценивает значение ситуации или винит себя, не видя альтернатив.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08" y="2518528"/>
            <a:ext cx="11425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коррекции применяется когнитивная реструктуризация: помогаем консультируемому обнаружить и бросить вызов своим мыслям. Вместо «Я всегда всё делаю неправильно» предлагаем альтернативу: </a:t>
            </a:r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«Возможно, вы сделали не всё идеально, но вы старались. Что могло бы помочь в следующий раз?». </a:t>
            </a: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Это создает новую интерпретацию событий.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08" y="3877154"/>
            <a:ext cx="5043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Достигнуть равновесия – значит интегрировать логику и эмоции: смягчить мысли до более реалистичных. Практически это делается через обсуждение альтернативных сценариев </a:t>
            </a:r>
            <a:br>
              <a:rPr lang="ru-RU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позитивных аспектов или через метафору.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5091" y="3729792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Работа с искажениями предполагает: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Выделение структуры проблемы: </a:t>
            </a: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когда ребенок и (или) его родитель говорит только о жалобе без упоминания того, что он хочет получить.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Сопоставление альтернатив: </a:t>
            </a: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«Если не всё так плохо, что вы упускаете?» или «Как ещё можно объяснить эту ситуацию?».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Балансировку: </a:t>
            </a: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помогите консультируемому найти средний путь между крайностями (проблема – позитив), чтобы снизить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150361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Я-СООБЩЕНИЯ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97FF056-7F17-437B-9A86-3E4D5B799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874248"/>
              </p:ext>
            </p:extLst>
          </p:nvPr>
        </p:nvGraphicFramePr>
        <p:xfrm>
          <a:off x="919449" y="657919"/>
          <a:ext cx="10505650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1DFA8C9C-1C11-480E-BDE5-4DF966B2832D}"/>
              </a:ext>
            </a:extLst>
          </p:cNvPr>
          <p:cNvSpPr/>
          <p:nvPr/>
        </p:nvSpPr>
        <p:spPr>
          <a:xfrm>
            <a:off x="804023" y="3801681"/>
            <a:ext cx="4945901" cy="1881909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6E28AC-6D78-44AC-BA5C-91402C79BD14}"/>
              </a:ext>
            </a:extLst>
          </p:cNvPr>
          <p:cNvSpPr txBox="1"/>
          <p:nvPr/>
        </p:nvSpPr>
        <p:spPr>
          <a:xfrm>
            <a:off x="985886" y="4080915"/>
            <a:ext cx="4378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Педагог-психолог может предлагать родителям «Я-формулировки» как технику для восстановления контакта с ребенком</a:t>
            </a:r>
          </a:p>
        </p:txBody>
      </p:sp>
      <p:sp>
        <p:nvSpPr>
          <p:cNvPr id="18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D2DDFF99-A19C-4AB2-ADA0-441CF0F1416B}"/>
              </a:ext>
            </a:extLst>
          </p:cNvPr>
          <p:cNvSpPr/>
          <p:nvPr/>
        </p:nvSpPr>
        <p:spPr>
          <a:xfrm>
            <a:off x="6862648" y="3252247"/>
            <a:ext cx="4945901" cy="3253269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728D97-6F49-467C-B0FB-431C76D35EE0}"/>
              </a:ext>
            </a:extLst>
          </p:cNvPr>
          <p:cNvSpPr txBox="1"/>
          <p:nvPr/>
        </p:nvSpPr>
        <p:spPr>
          <a:xfrm>
            <a:off x="7062269" y="3522425"/>
            <a:ext cx="4616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«Я волнуюсь, когда ты возвращаешься поздно и не отвечаешь на звонки. Можешь, пожалуйста, сообщать, что всё в порядке?»</a:t>
            </a:r>
          </a:p>
          <a:p>
            <a:endParaRPr lang="ru-RU" sz="800" dirty="0"/>
          </a:p>
          <a:p>
            <a:r>
              <a:rPr lang="ru-RU" dirty="0"/>
              <a:t>«Мне тяжело, когда в доме звучит крик – я бы очень хотела, чтобы мы нашли способ обсуждать разногласия спокойнее.»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2D7276B-11AF-4F8E-9070-4FFBEE2DC987}"/>
              </a:ext>
            </a:extLst>
          </p:cNvPr>
          <p:cNvSpPr/>
          <p:nvPr/>
        </p:nvSpPr>
        <p:spPr>
          <a:xfrm>
            <a:off x="5901179" y="4515439"/>
            <a:ext cx="831965" cy="641023"/>
          </a:xfrm>
          <a:prstGeom prst="rightArrow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05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ПРИМЕНЕНИЕ МЕТАФОР </a:t>
            </a:r>
          </a:p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В ДИСТАНЦИОННОМ КОНСУЛЬТИРОВАНИИ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7495658"/>
              </p:ext>
            </p:extLst>
          </p:nvPr>
        </p:nvGraphicFramePr>
        <p:xfrm>
          <a:off x="829196" y="1350710"/>
          <a:ext cx="10947167" cy="507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77470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ПРИМЕРЫ МЕТАФОР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5781" y="1343003"/>
            <a:ext cx="11259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«Тревога как старый радиоприёмник. </a:t>
            </a:r>
            <a: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Иногда его ручки можно чуть повернуть – и помехи станут тише. Что могло бы стать вашей «ручкой управления», чтобы уменьшить помехи тревоги?». Эта метафора даёт представление: у любой тревоги есть «регуляторы».</a:t>
            </a:r>
          </a:p>
          <a:p>
            <a:pPr algn="just"/>
            <a:endParaRPr lang="ru-RU" sz="24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/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«Вина как тяжёлая сумка. </a:t>
            </a:r>
            <a: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Что вы могли бы вынуть из этой сумки, чтобы идти легче? Что вы можете отложить или разделить с кем-то?». Идея в том, что ответственность можно перераспределить или упростить.</a:t>
            </a:r>
          </a:p>
          <a:p>
            <a:pPr algn="just"/>
            <a:endParaRPr lang="ru-RU" sz="24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/>
            <a:r>
              <a:rPr lang="ru-RU" sz="24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«Карта и компас». «</a:t>
            </a:r>
            <a: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Представьте, что карта – это факты и обстоятельства, а компас – это ваши ценности. Что показывает вам ваш «компас» сейчас? Каким путём он подсказывает идти, даже если карта пока неясна?»</a:t>
            </a:r>
          </a:p>
        </p:txBody>
      </p:sp>
    </p:spTree>
    <p:extLst>
      <p:ext uri="{BB962C8B-B14F-4D97-AF65-F5344CB8AC3E}">
        <p14:creationId xmlns:p14="http://schemas.microsoft.com/office/powerpoint/2010/main" val="528679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9678" y="2230358"/>
            <a:ext cx="7642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ЗАВЕРШАЮЩИЙ ЭТАП</a:t>
            </a:r>
          </a:p>
        </p:txBody>
      </p:sp>
    </p:spTree>
    <p:extLst>
      <p:ext uri="{BB962C8B-B14F-4D97-AF65-F5344CB8AC3E}">
        <p14:creationId xmlns:p14="http://schemas.microsoft.com/office/powerpoint/2010/main" val="409525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ТЕХНИКИ ПОДВЕДЕНИЯ ИТОГОВ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95148496"/>
              </p:ext>
            </p:extLst>
          </p:nvPr>
        </p:nvGraphicFramePr>
        <p:xfrm>
          <a:off x="792251" y="1115185"/>
          <a:ext cx="10974876" cy="267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57087" y="4038600"/>
            <a:ext cx="10245204" cy="269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Рефлексивное завершение консультации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усиливает её терапевтический эффект за счёт: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интеграции нового опыта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 систему личных смыслов обучающегося и (или) его родителя;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укрепления мотивации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к самостоятельным действиям;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эмоциональной стабилизации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за счёт признания и фиксации успеха;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99315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развития осознанности и </a:t>
            </a:r>
            <a:r>
              <a:rPr lang="ru-RU" sz="1600" b="1" dirty="0" err="1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саморефлексии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– способности замечать внутренние изменения и управлять ими.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Таким образом,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завершение консультации не является «формальностью», а представляет собой активную фазу </a:t>
            </a:r>
            <a:r>
              <a:rPr lang="ru-RU" sz="1600" b="1" dirty="0" err="1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психокоррекционного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процесса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 Именно здесь происходит переход от внешнего сопровождения к внутренней самостоятельности консультируемого.</a:t>
            </a:r>
            <a:endParaRPr lang="ru-RU" sz="16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50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ФРАЗЫ ДЛЯ ЭФФЕКТИВНОГО ЗАВЕРШЕНИЯ ДИАЛОГА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777F373-26FA-4ADD-9957-C7B051FC5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243149"/>
              </p:ext>
            </p:extLst>
          </p:nvPr>
        </p:nvGraphicFramePr>
        <p:xfrm>
          <a:off x="663367" y="1213944"/>
          <a:ext cx="10865265" cy="263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411FC53-DDC6-4014-9F87-350B8A96A31A}"/>
              </a:ext>
            </a:extLst>
          </p:cNvPr>
          <p:cNvSpPr txBox="1"/>
          <p:nvPr/>
        </p:nvSpPr>
        <p:spPr>
          <a:xfrm>
            <a:off x="663367" y="4070106"/>
            <a:ext cx="11059446" cy="253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Берегите себя. Если что-то изменится – всегда можно вернуться к разговору. 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Давайте договоримся: вы попробуете …, и если что-то пойдёт не так – обратитесь снова. 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То, что вы позвонили и проговорили это – большой шаг. 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Это сложно, но у вас есть ресурсы – вы это уже доказали.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 молодец, что об этом подумали и предприняли шаг. 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Что из того, о чём мы говорили, было особенно полезно? 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Коротко: что вам сегодня дало облегчение?</a:t>
            </a:r>
            <a:endParaRPr lang="ru-RU" sz="1600" kern="1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315" y="1722526"/>
            <a:ext cx="7642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ОСОБЕННОСТИ ПРИМЕНЕНИЯ ТЕХНИК</a:t>
            </a:r>
          </a:p>
        </p:txBody>
      </p:sp>
    </p:spTree>
    <p:extLst>
      <p:ext uri="{BB962C8B-B14F-4D97-AF65-F5344CB8AC3E}">
        <p14:creationId xmlns:p14="http://schemas.microsoft.com/office/powerpoint/2010/main" val="138069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187" y="2230358"/>
            <a:ext cx="87743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МЕТОДЫ ПРОРАБОТКИ ОТНОШЕНИЙ</a:t>
            </a:r>
            <a:br>
              <a:rPr lang="ru-RU" sz="4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4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ПОЛУЧАТЕЛЕМ ПОМОЩИ</a:t>
            </a:r>
          </a:p>
        </p:txBody>
      </p:sp>
    </p:spTree>
    <p:extLst>
      <p:ext uri="{BB962C8B-B14F-4D97-AF65-F5344CB8AC3E}">
        <p14:creationId xmlns:p14="http://schemas.microsoft.com/office/powerpoint/2010/main" val="302850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АЛЬЯНС В ДИСТАНЦИОННОМ КОНСУЛЬТИРОВАНИИ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8945" y="1373704"/>
            <a:ext cx="7416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Признаки крепкого альянса: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Длина и частота ответов консультируемого: если он отвечает развернуто и вовремя, значит активно вовлечён.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Готовность к задачам: когда ребенок и (или) его родитель соглашается на упражнения и прописанные шаги, это важный маркер контакта.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Эмоциональный отклик и открытость.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5604934"/>
              </p:ext>
            </p:extLst>
          </p:nvPr>
        </p:nvGraphicFramePr>
        <p:xfrm>
          <a:off x="415737" y="1389010"/>
          <a:ext cx="5708073" cy="511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6255986" y="3153801"/>
            <a:ext cx="6591795" cy="3631704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00965" y="3338437"/>
            <a:ext cx="549103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Замедление и проверка понимания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«Вижу, вы стали отвечать короче. Может быть, я что-то упустил (-а)? </a:t>
            </a:r>
            <a:b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Хочу убедиться, что мы движемся вместе»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3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Прямая </a:t>
            </a:r>
            <a:r>
              <a:rPr lang="ru-RU" sz="13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метакоммуникация</a:t>
            </a:r>
            <a:endParaRPr lang="ru-RU" sz="13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«Как вам наш формат? Удобно ли вам общаться в форме видео-, </a:t>
            </a:r>
            <a:b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аудио-, чат-консультирования?»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«Есть ли моменты, где я слишком тороплюсь или, наоборот, медлю?»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«Насколько вы чувствуете, что я вас понимаю?»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Эмпатическая вербализация</a:t>
            </a:r>
          </a:p>
          <a:p>
            <a:pPr marL="285750" indent="-285750">
              <a:buClr>
                <a:srgbClr val="399315"/>
              </a:buClr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«Я вижу, что это вас взволновало», «Вы сейчас задумались </a:t>
            </a: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 </a:t>
            </a:r>
            <a:r>
              <a:rPr lang="ru-RU" sz="1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что происходит внутри?»</a:t>
            </a:r>
          </a:p>
          <a:p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3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Поддержание структурности</a:t>
            </a:r>
          </a:p>
          <a:p>
            <a:r>
              <a:rPr lang="ru-RU" sz="13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невербальных каналов в цифровых условиях консультирования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476640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РАБОТА С СОПРОТИВЛЕНИЕМ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3978" y="1244586"/>
            <a:ext cx="11165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Тактика работы: мягкое отражение и любопытство. Например: </a:t>
            </a: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«Я заметил(-а), что наш разговор стал напряжённым. Возможно, что-то в моих словах прозвучало иначе, чем я хотел(а). Мне важно это прояснить – можно уточнить, что вы сейчас чувствуете?»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такой подход снижает оборону. Педагог-психолог «берёт на себя» недопонимание: он предлагает проверить гипотезу вместе, не обвиняя консультируемого. Главное – предложить диалог: не переводить тему, а спрашивать прямо о случившемся.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3978" y="3293191"/>
            <a:ext cx="4907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«Я слышу, что вы рассержены </a:t>
            </a:r>
            <a:r>
              <a:rPr lang="ru-RU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спасибо, что говорите прямо. Мне важно понять, что именно вызвало такую реакцию, чтобы мы могли работать дальше </a:t>
            </a:r>
            <a:r>
              <a:rPr lang="ru-RU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можно ли вы мне это объяснить?»</a:t>
            </a:r>
            <a:b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4692" y="4108798"/>
            <a:ext cx="5541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Ключевые элементы:</a:t>
            </a:r>
          </a:p>
          <a:p>
            <a:pPr marL="342900" indent="-342900">
              <a:buClr>
                <a:srgbClr val="399315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Отметить изменения в диалоге (наблюдение).</a:t>
            </a:r>
          </a:p>
          <a:p>
            <a:pPr marL="342900" indent="-342900">
              <a:buClr>
                <a:srgbClr val="399315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Взять на себя ответственность за возможное недоразумение.</a:t>
            </a:r>
          </a:p>
          <a:p>
            <a:pPr marL="342900" indent="-342900">
              <a:buClr>
                <a:srgbClr val="399315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Спросить разрешения для прояснения ситуации.</a:t>
            </a: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6255986" y="3916217"/>
            <a:ext cx="6591795" cy="2869287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46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67665" y="157314"/>
            <a:ext cx="1126598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РАБОЧАЯ ТЕТРАДЬ КОНСУЛЬТАНТА </a:t>
            </a:r>
            <a:b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ДЕТСКОГО ТЕЛЕФОНА ДОВЕРИЯ В 6 ЧАСТЯХ. </a:t>
            </a:r>
            <a:b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36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ИНФОРМАЦИОННО-МЕТОДИЧЕСКИЙ СБОРНИК.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1709AF-D4FD-4977-AD7A-F58C1271E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4" y="1829655"/>
            <a:ext cx="4956425" cy="49564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52D75C-E595-478C-8228-5770A852A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9659" y="2054583"/>
            <a:ext cx="1591639" cy="224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151C60-BB4C-4C24-A3E0-EAED71AFA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521" y="2054583"/>
            <a:ext cx="1591639" cy="224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382346-953F-43EB-8D1F-0A98335AD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8938" y="2054584"/>
            <a:ext cx="1591638" cy="224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CF0344-E210-4CF9-A85F-091DEFF1CB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8345" y="4406430"/>
            <a:ext cx="1591638" cy="224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ABC7F0-94D9-4ADE-839E-FF42B810D0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8521" y="4406430"/>
            <a:ext cx="1591639" cy="224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42733-CA8D-436E-B851-407A204146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2006" y="4406430"/>
            <a:ext cx="1591639" cy="224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6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ОСОБЕННОСТИ ПРИМЕНЕНИЯ ТЕХНИК </a:t>
            </a:r>
          </a:p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ПРИ РАБОТЕ С НЕСОВЕРШЕННОЛЕТНИМИ </a:t>
            </a:r>
            <a:r>
              <a:rPr lang="ru-RU" sz="3200" b="1" dirty="0">
                <a:solidFill>
                  <a:schemeClr val="tx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ОБУЧАЮЩИМИСЯ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9809" y="1843152"/>
            <a:ext cx="110369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Избегайте излишней </a:t>
            </a:r>
            <a:r>
              <a:rPr lang="ru-RU" sz="24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аналитичности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Многие дети естественнее выражают чувства через 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образы, метафоры, рисунки или действия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а не через рассуждения. Позвольте им рассказывать истории или рисовать ситуации (в ходе видео-консультации), если это возможно.</a:t>
            </a:r>
          </a:p>
          <a:p>
            <a:pPr lvl="0"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just"/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Короткие фразы и визуальный язык.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Длинные разъяснения быстро утомляют детей. Говорите простыми словами, используйте примеры из мультфильмов/фильмов или игр, которые им знакомы.</a:t>
            </a:r>
          </a:p>
          <a:p>
            <a:pPr lvl="0"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just"/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Партнёрский тон, но взрослый стиль.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Этический принцип здесь: педагог-психолог остаётся «взрослым партнёром». Употребление сленга или «подросткового жаргона» может звучать неискренне. Ваша задача – понять мир ребенка, но говорить с ним с позиции уважительного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299552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ТЕХНИКИ СНИЖЕНИЯ СОПРОТИВЛЕНИЯ</a:t>
            </a:r>
          </a:p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У ПОДРОСТКОВ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8836" y="1535437"/>
            <a:ext cx="114069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Предоставление выбора.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и в технике «распахнутая дверь», давайте подростку возможность решать: 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«Хочешь, чтобы я сейчас помог разобраться, или просто побудешь со мной на связи и я послушаю?»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Это укрепляет его чувство контроля и снижает оппозицию.</a:t>
            </a:r>
          </a:p>
          <a:p>
            <a:pPr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Юмор и самоирония.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безопасной норме юмор разрушает иерархический барьер 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(«просто делай вид, что я не психолог, а классный друг»).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Лёгкая шутка помогает расслабить обстановку, если только вы уверены, что её поймут правильно.</a:t>
            </a:r>
          </a:p>
          <a:p>
            <a:pPr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Микрошаги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как мотивационные стимулы. Для подростков крупные цели могут казаться пугающими. Предлагайте очень маленькие шаги: </a:t>
            </a: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«Что ты можешь сделать сегодня на 1 балл из 10?»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Этот «</a:t>
            </a:r>
            <a:r>
              <a:rPr lang="ru-RU" sz="24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микрошаг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делает задачу выполнимой, а потом следующий «балл» ещё стимулирует. Маленькие успехи быстро накапливаются.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348380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415737" y="136766"/>
            <a:ext cx="1012371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ОСОБЕННОСТИ ПРИМЕНЕНИЯ ТЕХНИК </a:t>
            </a:r>
          </a:p>
          <a:p>
            <a:pPr lvl="0">
              <a:buSzPts val="3200"/>
            </a:pPr>
            <a:r>
              <a:rPr lang="ru-RU" sz="3200" b="1" dirty="0">
                <a:solidFill>
                  <a:schemeClr val="tx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ПРИ РАБОТЕ С РОДИТЕЛЯМИ (ЗАКОННЫМИ ПРЕДСТАВИТЕЛЯМИ)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10256306" y="84810"/>
            <a:ext cx="1935694" cy="573109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657" y="84810"/>
            <a:ext cx="885649" cy="662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1127" y="1758342"/>
            <a:ext cx="113607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Разбор чувства вины.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Родители порой винят себя за проблемы ребёнка. Помогите переработать эти чувства через вопросы: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«Что вы сделали правильно?» или «Какие у вас есть ресурсы, чтобы справиться с ситуацией?».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Подчеркните, что иногда родители могут действовать только в рамках своих знаний и обстоятельств.</a:t>
            </a:r>
          </a:p>
          <a:p>
            <a:pPr algn="just"/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Укрепление родительской компетентности.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Выявите и подчеркните сильные стороны родителя. Например: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«Вы замечательно справляетесь с ...» или «Ваши усилия уже дали такие результаты».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Это снижает вину и мотивирует.</a:t>
            </a:r>
          </a:p>
          <a:p>
            <a:pPr algn="just"/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Поддерживающе-обучающий стиль.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Избегайте морализаторства: вместо «Вы должны» используйте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«Вы могли бы попробовать».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Уточняйте задачи в понятных терминах и разбивайте на конкретные шаги. Реалистичные «</a:t>
            </a:r>
            <a:r>
              <a:rPr lang="ru-RU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микрозадачи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» (например, «пообщаться с ребёнком 10 минут о его дне») дают ощущение реального прогресса.</a:t>
            </a:r>
          </a:p>
        </p:txBody>
      </p:sp>
    </p:spTree>
    <p:extLst>
      <p:ext uri="{BB962C8B-B14F-4D97-AF65-F5344CB8AC3E}">
        <p14:creationId xmlns:p14="http://schemas.microsoft.com/office/powerpoint/2010/main" val="152993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963789" y="969819"/>
            <a:ext cx="10125075" cy="4644736"/>
          </a:xfrm>
          <a:prstGeom prst="roundRect">
            <a:avLst/>
          </a:prstGeom>
          <a:solidFill>
            <a:srgbClr val="39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315" y="1722526"/>
            <a:ext cx="7642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ЭТАП УСТАНОВЛЕНИЯ КОНТАКТА</a:t>
            </a:r>
          </a:p>
        </p:txBody>
      </p:sp>
    </p:spTree>
    <p:extLst>
      <p:ext uri="{BB962C8B-B14F-4D97-AF65-F5344CB8AC3E}">
        <p14:creationId xmlns:p14="http://schemas.microsoft.com/office/powerpoint/2010/main" val="67725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0"/>
            <a:ext cx="415737" cy="6858000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2;p9"/>
          <p:cNvSpPr txBox="1"/>
          <p:nvPr/>
        </p:nvSpPr>
        <p:spPr>
          <a:xfrm>
            <a:off x="539711" y="84811"/>
            <a:ext cx="1012371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40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НАЧАЛО РАЗГОВОРА.</a:t>
            </a:r>
          </a:p>
          <a:p>
            <a:pPr lvl="0">
              <a:buSzPts val="3200"/>
            </a:pPr>
            <a:r>
              <a:rPr lang="ru-RU" sz="4000" b="1" dirty="0">
                <a:solidFill>
                  <a:schemeClr val="dk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УСТАНОВЛЕНИЕ КОНТАКТА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928" b="8301"/>
          <a:stretch/>
        </p:blipFill>
        <p:spPr>
          <a:xfrm>
            <a:off x="9637470" y="84811"/>
            <a:ext cx="2447636" cy="724682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589" y="84811"/>
            <a:ext cx="1119881" cy="8544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711" y="1683618"/>
            <a:ext cx="11187068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Установить доверие с первых слов.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Дружеский, спокойный тон и имя консультируемого задают положительный настрой.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Проверка самочувствия.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Спросите: «Как вы себя чувствуете сейчас?».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Безопасность в фокусе.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кризисных ситуациях успокойте консультируемого: предложите воду, проведите короткую дыхательную технику (например, «вдох – выдох»).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2143" y="5197248"/>
            <a:ext cx="696227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Задача: </a:t>
            </a:r>
            <a:r>
              <a:rPr lang="ru-RU" sz="28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дать </a:t>
            </a:r>
            <a:r>
              <a:rPr lang="ru-RU" sz="2800" dirty="0">
                <a:solidFill>
                  <a:schemeClr val="tx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консультируемому</a:t>
            </a:r>
            <a:r>
              <a:rPr lang="ru-RU" sz="28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понять, что его здесь выслушают и поддержат.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251158" y="4600549"/>
            <a:ext cx="7940842" cy="2686250"/>
          </a:xfrm>
          <a:prstGeom prst="snip2DiagRect">
            <a:avLst/>
          </a:prstGeom>
          <a:noFill/>
          <a:ln>
            <a:solidFill>
              <a:srgbClr val="45B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0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4685</Words>
  <Application>Microsoft Office PowerPoint</Application>
  <PresentationFormat>Широкоэкранный</PresentationFormat>
  <Paragraphs>412</Paragraphs>
  <Slides>43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Segoe UI Semibold</vt:lpstr>
      <vt:lpstr>Wingdings</vt:lpstr>
      <vt:lpstr>Segoe UI Light</vt:lpstr>
      <vt:lpstr>Calibri</vt:lpstr>
      <vt:lpstr>Microsoft Sans Serif</vt:lpstr>
      <vt:lpstr>Тема Office</vt:lpstr>
      <vt:lpstr>Презентация PowerPoint</vt:lpstr>
      <vt:lpstr>Презентация PowerPoint</vt:lpstr>
      <vt:lpstr>ПЯТИШАГОВАЯ МОДЕЛЬ  ДИСТАНЦИОННОГО КОНСУЛЬТИРОВАНИЯ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Stimmederluft</cp:lastModifiedBy>
  <cp:revision>121</cp:revision>
  <dcterms:created xsi:type="dcterms:W3CDTF">2022-04-28T16:46:24Z</dcterms:created>
  <dcterms:modified xsi:type="dcterms:W3CDTF">2025-11-05T06:54:10Z</dcterms:modified>
</cp:coreProperties>
</file>