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8" r:id="rId3"/>
    <p:sldId id="260" r:id="rId4"/>
    <p:sldId id="263" r:id="rId5"/>
    <p:sldId id="265" r:id="rId6"/>
    <p:sldId id="266" r:id="rId7"/>
    <p:sldId id="264" r:id="rId8"/>
    <p:sldId id="267" r:id="rId9"/>
    <p:sldId id="268" r:id="rId10"/>
    <p:sldId id="269" r:id="rId11"/>
    <p:sldId id="274" r:id="rId12"/>
    <p:sldId id="272" r:id="rId13"/>
    <p:sldId id="273" r:id="rId14"/>
    <p:sldId id="271" r:id="rId15"/>
    <p:sldId id="25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3 сентября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3200" b="1" dirty="0" smtClean="0"/>
              <a:t>День солидарности в борьбе с терроризмом</a:t>
            </a:r>
          </a:p>
          <a:p>
            <a:r>
              <a:rPr lang="ru-RU" sz="3200" b="1" dirty="0" smtClean="0"/>
              <a:t>День памяти жертв Беслана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02698" y="908720"/>
            <a:ext cx="641040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8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Мы помним!</a:t>
            </a:r>
            <a:endParaRPr lang="ru-RU" sz="8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6869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Это не должно повториться!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Теракт в Беслане стал заключительным в череде террористических атак России в 2004 году, после чего политическое руководство страны осуществило ряд серьёзных реформ в </a:t>
            </a:r>
            <a:r>
              <a:rPr lang="ru-RU" dirty="0" smtClean="0"/>
              <a:t>законодательстве. </a:t>
            </a:r>
          </a:p>
          <a:p>
            <a:r>
              <a:rPr lang="ru-RU" dirty="0" smtClean="0"/>
              <a:t>В </a:t>
            </a:r>
            <a:r>
              <a:rPr lang="ru-RU" dirty="0"/>
              <a:t>частности, были отменены выборы </a:t>
            </a:r>
            <a:r>
              <a:rPr lang="ru-RU" dirty="0" smtClean="0"/>
              <a:t>губернаторов и </a:t>
            </a:r>
            <a:r>
              <a:rPr lang="ru-RU" dirty="0"/>
              <a:t>созданы Общественная </a:t>
            </a:r>
            <a:r>
              <a:rPr lang="ru-RU" dirty="0" smtClean="0"/>
              <a:t>Палата и </a:t>
            </a:r>
            <a:r>
              <a:rPr lang="ru-RU" dirty="0"/>
              <a:t>Национальный антитеррористический </a:t>
            </a:r>
            <a:r>
              <a:rPr lang="ru-RU" dirty="0" smtClean="0"/>
              <a:t>комитет.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1970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221088"/>
            <a:ext cx="7920880" cy="1800200"/>
          </a:xfrm>
        </p:spPr>
        <p:txBody>
          <a:bodyPr>
            <a:noAutofit/>
          </a:bodyPr>
          <a:lstStyle/>
          <a:p>
            <a:r>
              <a:rPr lang="ru-RU" sz="3800" dirty="0" smtClean="0">
                <a:solidFill>
                  <a:srgbClr val="C00000"/>
                </a:solidFill>
              </a:rPr>
              <a:t>Во </a:t>
            </a:r>
            <a:r>
              <a:rPr lang="ru-RU" sz="3800" dirty="0" smtClean="0">
                <a:solidFill>
                  <a:srgbClr val="C00000"/>
                </a:solidFill>
              </a:rPr>
              <a:t>всей стране и многих странах активизировано </a:t>
            </a:r>
            <a:r>
              <a:rPr lang="ru-RU" sz="3800" dirty="0">
                <a:solidFill>
                  <a:srgbClr val="C00000"/>
                </a:solidFill>
              </a:rPr>
              <a:t>антитеррористическое движение, повышается уровень знаний, чтобы решительно противостоять террору всех мастей и не допустить ни второго Беслана, ни второго 11 сентября. </a:t>
            </a:r>
          </a:p>
        </p:txBody>
      </p:sp>
    </p:spTree>
    <p:extLst>
      <p:ext uri="{BB962C8B-B14F-4D97-AF65-F5344CB8AC3E}">
        <p14:creationId xmlns:p14="http://schemas.microsoft.com/office/powerpoint/2010/main" val="2152976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Бдительность, </a:t>
            </a:r>
            <a:r>
              <a:rPr lang="ru-RU" sz="2800" dirty="0" smtClean="0">
                <a:solidFill>
                  <a:srgbClr val="C00000"/>
                </a:solidFill>
              </a:rPr>
              <a:t>ответственность и неравнодушие </a:t>
            </a:r>
            <a:r>
              <a:rPr lang="ru-RU" sz="2800" dirty="0">
                <a:solidFill>
                  <a:srgbClr val="C00000"/>
                </a:solidFill>
              </a:rPr>
              <a:t>каждого из </a:t>
            </a:r>
            <a:r>
              <a:rPr lang="ru-RU" sz="2800" dirty="0" smtClean="0">
                <a:solidFill>
                  <a:srgbClr val="C00000"/>
                </a:solidFill>
              </a:rPr>
              <a:t>нас к чужому горю – это наш главный антитеррористический  арсенал. 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6768752" cy="3569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4202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482408" cy="16002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Умейте противостоять вовлечению вас во всякого рода неформальные молодежные объединения с сомнительными целями и задачами.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32486"/>
            <a:ext cx="6938208" cy="3469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856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3933056"/>
            <a:ext cx="7543800" cy="1524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Мы против терроризма!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6632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6573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685502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8966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8952" y="4572000"/>
            <a:ext cx="7557464" cy="1600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 сентября 2004 года Беслан, Северная Осетия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Группа </a:t>
            </a:r>
            <a:r>
              <a:rPr lang="ru-RU" dirty="0"/>
              <a:t>боевиков захватила </a:t>
            </a:r>
            <a:r>
              <a:rPr lang="ru-RU" dirty="0" smtClean="0"/>
              <a:t>1128 </a:t>
            </a:r>
            <a:r>
              <a:rPr lang="ru-RU" dirty="0"/>
              <a:t>заложников в школе №1, среди которых были школьники, их родители, братья и сестры, гости, пришедшие на торжественную линейку и учителя школы.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20510"/>
            <a:ext cx="4752528" cy="304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2606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069" y="476672"/>
            <a:ext cx="32385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Два с половиной дня!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762000" y="609600"/>
            <a:ext cx="3233936" cy="469160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Террористы разместили заложников на полу. Людей оказалось так много, что им невозможно было прилечь или вытянуться. </a:t>
            </a:r>
            <a:r>
              <a:rPr lang="ru-RU" dirty="0" smtClean="0"/>
              <a:t>Они </a:t>
            </a:r>
            <a:r>
              <a:rPr lang="ru-RU" dirty="0"/>
              <a:t>заставляли детей часами сидеть с заведенными за голову </a:t>
            </a:r>
            <a:r>
              <a:rPr lang="ru-RU" dirty="0" smtClean="0"/>
              <a:t>руками и держали их под дулом автоматов.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636912"/>
            <a:ext cx="4619625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7022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Два с половиной дня!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755576" y="620688"/>
            <a:ext cx="2801888" cy="439248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На </a:t>
            </a:r>
            <a:r>
              <a:rPr lang="ru-RU" dirty="0"/>
              <a:t>улице стояла </a:t>
            </a:r>
            <a:r>
              <a:rPr lang="ru-RU" dirty="0" smtClean="0"/>
              <a:t>жара. </a:t>
            </a:r>
          </a:p>
          <a:p>
            <a:pPr marL="0" indent="0">
              <a:buNone/>
            </a:pPr>
            <a:r>
              <a:rPr lang="ru-RU" dirty="0" smtClean="0"/>
              <a:t>Не было воды и еды.</a:t>
            </a:r>
          </a:p>
          <a:p>
            <a:pPr marL="0" indent="0">
              <a:buNone/>
            </a:pPr>
            <a:r>
              <a:rPr lang="ru-RU" dirty="0" smtClean="0"/>
              <a:t>Люди теряли сознание, просили о милосердии. Просили освободить женщин с грудными детьми.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А боевики тем временем развешивали по стенам спортзала гранаты и убивали «непослушных».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556792"/>
            <a:ext cx="4726849" cy="2741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9114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 сентября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79512" y="1340768"/>
            <a:ext cx="3600400" cy="3551304"/>
          </a:xfrm>
        </p:spPr>
        <p:txBody>
          <a:bodyPr>
            <a:normAutofit/>
          </a:bodyPr>
          <a:lstStyle/>
          <a:p>
            <a:r>
              <a:rPr lang="ru-RU" dirty="0"/>
              <a:t>Террористы, переговорив с бывшим ингушским президентом Русланом Аушевым, отпустили 26 человек – женщин с грудными детьми.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412776"/>
            <a:ext cx="5120569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1083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 сентября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Утром в спортивном зале школы прозвучал взрыв – это случайно взорвались гранаты, прикрепленные террористами на скотч к стенам.</a:t>
            </a:r>
          </a:p>
          <a:p>
            <a:r>
              <a:rPr lang="ru-RU" dirty="0" smtClean="0"/>
              <a:t>Отряд спецназа вынужден был начать штурм школы.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379" y="620688"/>
            <a:ext cx="4224469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445" y="3818167"/>
            <a:ext cx="3024336" cy="2268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695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85799"/>
            <a:ext cx="3871317" cy="257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080000"/>
            <a:ext cx="8856984" cy="1013296"/>
          </a:xfrm>
        </p:spPr>
        <p:txBody>
          <a:bodyPr>
            <a:normAutofit/>
          </a:bodyPr>
          <a:lstStyle/>
          <a:p>
            <a:r>
              <a:rPr lang="ru-RU" dirty="0" smtClean="0"/>
              <a:t>Освобождение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18413"/>
            <a:ext cx="3422873" cy="2601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360" y="2780928"/>
            <a:ext cx="4490015" cy="252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6580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Жертвы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4221018"/>
            <a:ext cx="8637878" cy="1152198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В результате теракта погибли 186 детей и 148 взрослых, ранения получили 728 жителей города и 55 сотрудников силовых структур. При штурме здания школы были убиты 12 работников спецслужб и один местный житель, помогавший освобождать заложников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Погиб каждый четвертый!</a:t>
            </a:r>
            <a:endParaRPr lang="ru-RU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48680"/>
            <a:ext cx="5472608" cy="3650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4716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281477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Кто взял ответственность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941" y="745072"/>
            <a:ext cx="3657917" cy="3767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66800" y="990600"/>
            <a:ext cx="7272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Ответственность за теракт в Беслане взял на себя Шамиль Басаев, </a:t>
            </a:r>
            <a:r>
              <a:rPr lang="ru-RU" dirty="0" smtClean="0"/>
              <a:t>опубликовавший </a:t>
            </a:r>
            <a:r>
              <a:rPr lang="ru-RU" dirty="0"/>
              <a:t>заявление на сайте "Кавказ-центр" 17 сентября 2004 года.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55914" y="2157281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 информации ФСБ, Шамиль Басаев ликвидирован в ночь на 10 июля 2006 года в районе с. </a:t>
            </a:r>
            <a:r>
              <a:rPr lang="ru-RU" dirty="0" err="1"/>
              <a:t>Экажево</a:t>
            </a:r>
            <a:r>
              <a:rPr lang="ru-RU" dirty="0"/>
              <a:t> (</a:t>
            </a:r>
            <a:r>
              <a:rPr lang="ru-RU" dirty="0" err="1"/>
              <a:t>Назраньский</a:t>
            </a:r>
            <a:r>
              <a:rPr lang="ru-RU" dirty="0"/>
              <a:t> район Ингушетии) после взрыва сопровождаемого им грузовика «КамАЗ» с оружием и </a:t>
            </a:r>
            <a:r>
              <a:rPr lang="ru-RU" dirty="0" smtClean="0"/>
              <a:t>боеприпасами.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53567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</TotalTime>
  <Words>417</Words>
  <Application>Microsoft Office PowerPoint</Application>
  <PresentationFormat>Экран (4:3)</PresentationFormat>
  <Paragraphs>33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Impact</vt:lpstr>
      <vt:lpstr>Times New Roman</vt:lpstr>
      <vt:lpstr>NewsPrint</vt:lpstr>
      <vt:lpstr>3 сентября</vt:lpstr>
      <vt:lpstr>1 сентября 2004 года Беслан, Северная Осетия</vt:lpstr>
      <vt:lpstr>Два с половиной дня!</vt:lpstr>
      <vt:lpstr>Два с половиной дня!</vt:lpstr>
      <vt:lpstr>2 сентября</vt:lpstr>
      <vt:lpstr>3 сентября</vt:lpstr>
      <vt:lpstr>Освобождение</vt:lpstr>
      <vt:lpstr>Жертвы</vt:lpstr>
      <vt:lpstr>Кто взял ответственность</vt:lpstr>
      <vt:lpstr>Это не должно повториться!</vt:lpstr>
      <vt:lpstr>Во всей стране и многих странах активизировано антитеррористическое движение, повышается уровень знаний, чтобы решительно противостоять террору всех мастей и не допустить ни второго Беслана, ни второго 11 сентября. </vt:lpstr>
      <vt:lpstr>Бдительность, ответственность и неравнодушие каждого из нас к чужому горю – это наш главный антитеррористический  арсенал. </vt:lpstr>
      <vt:lpstr>Умейте противостоять вовлечению вас во всякого рода неформальные молодежные объединения с сомнительными целями и задачами.</vt:lpstr>
      <vt:lpstr>Мы против терроризма!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 сентября</dc:title>
  <dc:creator>zam</dc:creator>
  <cp:lastModifiedBy>Овчинников Владимир Александрович</cp:lastModifiedBy>
  <cp:revision>16</cp:revision>
  <dcterms:created xsi:type="dcterms:W3CDTF">2015-09-02T13:22:37Z</dcterms:created>
  <dcterms:modified xsi:type="dcterms:W3CDTF">2022-08-31T09:56:55Z</dcterms:modified>
</cp:coreProperties>
</file>