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7" r:id="rId2"/>
    <p:sldId id="279" r:id="rId3"/>
    <p:sldId id="278" r:id="rId4"/>
    <p:sldId id="284" r:id="rId5"/>
    <p:sldId id="289" r:id="rId6"/>
    <p:sldId id="280" r:id="rId7"/>
    <p:sldId id="290" r:id="rId8"/>
    <p:sldId id="281" r:id="rId9"/>
    <p:sldId id="256" r:id="rId10"/>
    <p:sldId id="257" r:id="rId11"/>
    <p:sldId id="292" r:id="rId12"/>
    <p:sldId id="275" r:id="rId13"/>
    <p:sldId id="304" r:id="rId14"/>
    <p:sldId id="298" r:id="rId15"/>
    <p:sldId id="302" r:id="rId16"/>
    <p:sldId id="300" r:id="rId17"/>
    <p:sldId id="282" r:id="rId18"/>
    <p:sldId id="285" r:id="rId19"/>
    <p:sldId id="305" r:id="rId20"/>
    <p:sldId id="283" r:id="rId21"/>
    <p:sldId id="291" r:id="rId22"/>
    <p:sldId id="286" r:id="rId2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1FF"/>
    <a:srgbClr val="92D050"/>
    <a:srgbClr val="0F4363"/>
    <a:srgbClr val="156082"/>
    <a:srgbClr val="215F9A"/>
    <a:srgbClr val="46B1E1"/>
    <a:srgbClr val="004568"/>
    <a:srgbClr val="47D45A"/>
    <a:srgbClr val="00FF00"/>
    <a:srgbClr val="1FB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C9-49D4-9A3C-524C05466622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40C9-49D4-9A3C-524C054666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33</c:v>
                </c:pt>
                <c:pt idx="1">
                  <c:v>35</c:v>
                </c:pt>
                <c:pt idx="2">
                  <c:v>21</c:v>
                </c:pt>
                <c:pt idx="3">
                  <c:v>37</c:v>
                </c:pt>
                <c:pt idx="4">
                  <c:v>39</c:v>
                </c:pt>
                <c:pt idx="5">
                  <c:v>32</c:v>
                </c:pt>
                <c:pt idx="6">
                  <c:v>45</c:v>
                </c:pt>
                <c:pt idx="7">
                  <c:v>37</c:v>
                </c:pt>
                <c:pt idx="8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9-49D4-9A3C-524C054666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1"/>
        <c:overlap val="7"/>
        <c:axId val="227528376"/>
        <c:axId val="227522888"/>
      </c:barChart>
      <c:catAx>
        <c:axId val="22752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7522888"/>
        <c:crosses val="autoZero"/>
        <c:auto val="1"/>
        <c:lblAlgn val="ctr"/>
        <c:lblOffset val="100"/>
        <c:noMultiLvlLbl val="0"/>
      </c:catAx>
      <c:valAx>
        <c:axId val="22752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7528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244310039602034E-2"/>
          <c:y val="8.3281202998972542E-2"/>
          <c:w val="0.90251011626575384"/>
          <c:h val="0.652962376445018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4"/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EE12-4744-AD94-904894CEF67B}"/>
              </c:ext>
            </c:extLst>
          </c:dPt>
          <c:dPt>
            <c:idx val="1"/>
            <c:bubble3D val="0"/>
            <c:spPr>
              <a:solidFill>
                <a:srgbClr val="215F9A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E12-4744-AD94-904894CEF67B}"/>
              </c:ext>
            </c:extLst>
          </c:dPt>
          <c:dPt>
            <c:idx val="2"/>
            <c:bubble3D val="0"/>
            <c:spPr>
              <a:solidFill>
                <a:srgbClr val="75D1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E12-4744-AD94-904894CEF6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Из других городов и регионов</c:v>
                </c:pt>
                <c:pt idx="1">
                  <c:v>Иностранные студенты</c:v>
                </c:pt>
                <c:pt idx="2">
                  <c:v>Студенты из СПб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0.67900000000000005</c:v>
                </c:pt>
                <c:pt idx="1">
                  <c:v>0.13200000000000001</c:v>
                </c:pt>
                <c:pt idx="2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2-4744-AD94-904894CEF67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408694106796"/>
          <c:y val="0.10142733882077253"/>
          <c:w val="0.79717182611786408"/>
          <c:h val="0.79714593516062771"/>
        </c:manualLayout>
      </c:layout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dPt>
            <c:idx val="0"/>
            <c:bubble3D val="0"/>
            <c:spPr>
              <a:solidFill>
                <a:srgbClr val="215F9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C9-4C0A-8504-026377759ED1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C9-4C0A-8504-026377759ED1}"/>
              </c:ext>
            </c:extLst>
          </c:dPt>
          <c:dLbls>
            <c:dLbl>
              <c:idx val="0"/>
              <c:layout>
                <c:manualLayout>
                  <c:x val="-7.3280195239678492E-2"/>
                  <c:y val="-0.31626839869582296"/>
                </c:manualLayout>
              </c:layout>
              <c:tx>
                <c:rich>
                  <a:bodyPr rot="0" spcFirstLastPara="1" vertOverflow="ellipsis" vert="horz" wrap="none" lIns="0" tIns="0" rIns="0" bIns="182880" anchor="ctr" anchorCtr="1">
                    <a:noAutofit/>
                  </a:bodyPr>
                  <a:lstStyle/>
                  <a:p>
                    <a:pPr>
                      <a:defRPr sz="3200" b="0" i="0" u="none" strike="noStrike" kern="1200" spc="-150" baseline="0">
                        <a:solidFill>
                          <a:srgbClr val="215F9A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7C2360-0166-43D0-ADF6-D455675720A2}" type="VALUE">
                      <a:rPr lang="en-US" sz="3200" b="1" spc="-150">
                        <a:solidFill>
                          <a:srgbClr val="215F9A"/>
                        </a:solidFill>
                      </a:rPr>
                      <a:pPr>
                        <a:defRPr sz="3200" spc="-150">
                          <a:solidFill>
                            <a:srgbClr val="215F9A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lIns="0" tIns="0" rIns="0" bIns="182880" anchor="ctr" anchorCtr="1">
                  <a:noAutofit/>
                </a:bodyPr>
                <a:lstStyle/>
                <a:p>
                  <a:pPr>
                    <a:defRPr sz="3200" b="0" i="0" u="none" strike="noStrike" kern="1200" spc="-150" baseline="0">
                      <a:solidFill>
                        <a:srgbClr val="215F9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3316317307014671"/>
                      <c:h val="0.35955554684014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C9-4C0A-8504-026377759ED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C9-4C0A-8504-026377759E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215F9A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Введите свой номер</c:v>
                </c:pt>
                <c:pt idx="1">
                  <c:v>Формула =100%-B2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0.94</c:v>
                </c:pt>
                <c:pt idx="1">
                  <c:v>6.0000000000000053E-2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C9-4C0A-8504-026377759E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408694106796"/>
          <c:y val="0.10142733882077253"/>
          <c:w val="0.79717182611786408"/>
          <c:h val="0.79714593516062771"/>
        </c:manualLayout>
      </c:layout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dPt>
            <c:idx val="0"/>
            <c:bubble3D val="0"/>
            <c:spPr>
              <a:solidFill>
                <a:srgbClr val="215F9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EF-46C8-A69D-F131FCEE235C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EF-46C8-A69D-F131FCEE235C}"/>
              </c:ext>
            </c:extLst>
          </c:dPt>
          <c:dLbls>
            <c:dLbl>
              <c:idx val="0"/>
              <c:layout>
                <c:manualLayout>
                  <c:x val="-4.3274309179891404E-2"/>
                  <c:y val="-0.32147648552793301"/>
                </c:manualLayout>
              </c:layout>
              <c:tx>
                <c:rich>
                  <a:bodyPr rot="0" spcFirstLastPara="1" vertOverflow="ellipsis" vert="horz" wrap="none" lIns="0" tIns="0" rIns="0" bIns="182880" anchor="ctr" anchorCtr="1">
                    <a:noAutofit/>
                  </a:bodyPr>
                  <a:lstStyle/>
                  <a:p>
                    <a:pPr>
                      <a:defRPr sz="3200" b="0" i="0" u="none" strike="noStrike" kern="1200" spc="-150" baseline="0">
                        <a:solidFill>
                          <a:srgbClr val="215F9A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7C2360-0166-43D0-ADF6-D455675720A2}" type="VALUE">
                      <a:rPr lang="en-US" sz="3200" b="1" spc="-150">
                        <a:solidFill>
                          <a:srgbClr val="215F9A"/>
                        </a:solidFill>
                      </a:rPr>
                      <a:pPr>
                        <a:defRPr sz="3200" spc="-150">
                          <a:solidFill>
                            <a:srgbClr val="215F9A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lIns="0" tIns="0" rIns="0" bIns="182880" anchor="ctr" anchorCtr="1">
                  <a:noAutofit/>
                </a:bodyPr>
                <a:lstStyle/>
                <a:p>
                  <a:pPr>
                    <a:defRPr sz="3200" b="0" i="0" u="none" strike="noStrike" kern="1200" spc="-150" baseline="0">
                      <a:solidFill>
                        <a:srgbClr val="215F9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3316317307014671"/>
                      <c:h val="0.35955554684014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AEF-46C8-A69D-F131FCEE235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EF-46C8-A69D-F131FCEE23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215F9A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Введите свой номер</c:v>
                </c:pt>
                <c:pt idx="1">
                  <c:v>Формула =100%-B2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0.96</c:v>
                </c:pt>
                <c:pt idx="1">
                  <c:v>4.0000000000000036E-2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EF-46C8-A69D-F131FCEE23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408694106796"/>
          <c:y val="0.10142733882077253"/>
          <c:w val="0.79717182611786408"/>
          <c:h val="0.79714593516062771"/>
        </c:manualLayout>
      </c:layout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E2-4D0F-8D83-ED3BFFBF677B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E2-4D0F-8D83-ED3BFFBF677B}"/>
              </c:ext>
            </c:extLst>
          </c:dPt>
          <c:dLbls>
            <c:dLbl>
              <c:idx val="0"/>
              <c:layout>
                <c:manualLayout>
                  <c:x val="-0.20767837297752498"/>
                  <c:y val="0.28127886344723335"/>
                </c:manualLayout>
              </c:layout>
              <c:tx>
                <c:rich>
                  <a:bodyPr rot="0" spcFirstLastPara="1" vertOverflow="ellipsis" vert="horz" wrap="none" lIns="0" tIns="0" rIns="0" bIns="182880" anchor="ctr" anchorCtr="1">
                    <a:noAutofit/>
                  </a:bodyPr>
                  <a:lstStyle/>
                  <a:p>
                    <a:pPr>
                      <a:defRPr sz="3200" b="0" i="0" u="none" strike="noStrike" kern="1200" spc="-15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7C2360-0166-43D0-ADF6-D455675720A2}" type="VALUE">
                      <a:rPr lang="en-US" sz="3200" b="1" spc="-150">
                        <a:solidFill>
                          <a:schemeClr val="bg1"/>
                        </a:solidFill>
                      </a:rPr>
                      <a:pPr>
                        <a:defRPr sz="3200" spc="-150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lIns="0" tIns="0" rIns="0" bIns="182880" anchor="ctr" anchorCtr="1">
                  <a:noAutofit/>
                </a:bodyPr>
                <a:lstStyle/>
                <a:p>
                  <a:pPr>
                    <a:defRPr sz="3200" b="0" i="0" u="none" strike="noStrike" kern="1200" spc="-15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3316317307014671"/>
                      <c:h val="0.35955554684014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7E2-4D0F-8D83-ED3BFFBF677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E2-4D0F-8D83-ED3BFFBF67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Введите свой номер</c:v>
                </c:pt>
                <c:pt idx="1">
                  <c:v>Формула =100%-B2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E2-4D0F-8D83-ED3BFFBF6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408694106796"/>
          <c:y val="0.10142733882077253"/>
          <c:w val="0.79717182611786408"/>
          <c:h val="0.79714593516062771"/>
        </c:manualLayout>
      </c:layout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BD0-4829-A985-B866E63151D1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BD0-4829-A985-B866E63151D1}"/>
              </c:ext>
            </c:extLst>
          </c:dPt>
          <c:dLbls>
            <c:dLbl>
              <c:idx val="0"/>
              <c:layout>
                <c:manualLayout>
                  <c:x val="-7.6182983944447516E-2"/>
                  <c:y val="0.32510924160935134"/>
                </c:manualLayout>
              </c:layout>
              <c:tx>
                <c:rich>
                  <a:bodyPr rot="0" spcFirstLastPara="1" vertOverflow="ellipsis" vert="horz" wrap="none" lIns="0" tIns="0" rIns="0" bIns="182880" anchor="ctr" anchorCtr="1">
                    <a:noAutofit/>
                  </a:bodyPr>
                  <a:lstStyle/>
                  <a:p>
                    <a:pPr>
                      <a:defRPr sz="3200" b="0" i="0" u="none" strike="noStrike" kern="1200" spc="-15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7C2360-0166-43D0-ADF6-D455675720A2}" type="VALUE">
                      <a:rPr lang="en-US" sz="3200" b="1" spc="-150">
                        <a:solidFill>
                          <a:schemeClr val="bg1"/>
                        </a:solidFill>
                      </a:rPr>
                      <a:pPr>
                        <a:defRPr sz="3200" spc="-150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lIns="0" tIns="0" rIns="0" bIns="182880" anchor="ctr" anchorCtr="1">
                  <a:noAutofit/>
                </a:bodyPr>
                <a:lstStyle/>
                <a:p>
                  <a:pPr>
                    <a:defRPr sz="3200" b="0" i="0" u="none" strike="noStrike" kern="1200" spc="-15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3316317307014671"/>
                      <c:h val="0.35955554684014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D0-4829-A985-B866E63151D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D0-4829-A985-B866E63151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Введите свой номер</c:v>
                </c:pt>
                <c:pt idx="1">
                  <c:v>Формула =100%-B2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0.92999999999999994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D0-4829-A985-B866E6315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C059-3651-4894-ABE9-FCF71697A8AB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C635-5077-4193-B136-66F9EA1F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2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d431007ba2_0_20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1654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715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F473B-4E19-49A3-256C-037127F2B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D65AB40-342A-1160-838F-9BEEBAE5E9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A6A1B16-34F9-95DD-CB33-71851DC444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1A0F3B-1674-8325-0318-8C766E8752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1C635-5077-4193-B136-66F9EA1F1BB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0538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3A349-AB73-66DF-68B2-8FA35055A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B9CAF55-4E3E-89F5-4249-A1BBD419F4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64A7CB-0384-2B35-B2BB-7F5D00129A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7E79E5-A0A0-0EDA-2B6A-5F41168A42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1C635-5077-4193-B136-66F9EA1F1BB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477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5D44E-D104-248D-92F9-EE81F11DA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D911D1C-8B95-0C83-321F-B599BC3ABC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9863AF9-91AE-8A67-32BB-A52902278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A186C7-0774-C599-828C-D7BFC2CB8A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1C635-5077-4193-B136-66F9EA1F1BB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885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258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>
          <a:extLst>
            <a:ext uri="{FF2B5EF4-FFF2-40B4-BE49-F238E27FC236}">
              <a16:creationId xmlns:a16="http://schemas.microsoft.com/office/drawing/2014/main" id="{01C11ACD-BAC6-6D26-5B48-216685270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d431007ba2_0_208:notes">
            <a:extLst>
              <a:ext uri="{FF2B5EF4-FFF2-40B4-BE49-F238E27FC236}">
                <a16:creationId xmlns:a16="http://schemas.microsoft.com/office/drawing/2014/main" id="{9AEA07DE-0880-EF15-B264-F9E6111DE2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d431007ba2_0_208:notes">
            <a:extLst>
              <a:ext uri="{FF2B5EF4-FFF2-40B4-BE49-F238E27FC236}">
                <a16:creationId xmlns:a16="http://schemas.microsoft.com/office/drawing/2014/main" id="{A99BF0ED-B365-1E77-CE12-39B64FF615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7311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51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B3DB4-E4E2-7BBA-7A20-8F80C7C50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C285E20-0207-C566-88F5-3E40B7FA8D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CA852DE-4807-E4B4-5565-42916A46AE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8117C9-19C7-D01C-945D-4E5F9B6BB1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1C635-5077-4193-B136-66F9EA1F1BB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30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>
          <a:extLst>
            <a:ext uri="{FF2B5EF4-FFF2-40B4-BE49-F238E27FC236}">
              <a16:creationId xmlns:a16="http://schemas.microsoft.com/office/drawing/2014/main" id="{F3FCA33F-AEFE-9FAF-A8FB-2A5105504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d431007ba2_0_208:notes">
            <a:extLst>
              <a:ext uri="{FF2B5EF4-FFF2-40B4-BE49-F238E27FC236}">
                <a16:creationId xmlns:a16="http://schemas.microsoft.com/office/drawing/2014/main" id="{D71711AB-14BC-9501-2118-C4DFB70B76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d431007ba2_0_208:notes">
            <a:extLst>
              <a:ext uri="{FF2B5EF4-FFF2-40B4-BE49-F238E27FC236}">
                <a16:creationId xmlns:a16="http://schemas.microsoft.com/office/drawing/2014/main" id="{40C1EB1B-D0EF-3BB0-5C15-9BE7363E81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4385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47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4FE10-0D2D-14CF-765F-B0CD39C459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2E0913A-4E37-7CC1-11DF-F4C1CC1F65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EBAB7AD-D497-1695-1369-22DB530C83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AD9034-FF60-1A7E-37CD-EDEC271464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39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>
          <a:extLst>
            <a:ext uri="{FF2B5EF4-FFF2-40B4-BE49-F238E27FC236}">
              <a16:creationId xmlns:a16="http://schemas.microsoft.com/office/drawing/2014/main" id="{524C96E9-9EA2-1FED-FC11-E9A7A1032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d431007ba2_0_208:notes">
            <a:extLst>
              <a:ext uri="{FF2B5EF4-FFF2-40B4-BE49-F238E27FC236}">
                <a16:creationId xmlns:a16="http://schemas.microsoft.com/office/drawing/2014/main" id="{B86B3280-B483-C123-CCF9-6CBB38F51D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d431007ba2_0_208:notes">
            <a:extLst>
              <a:ext uri="{FF2B5EF4-FFF2-40B4-BE49-F238E27FC236}">
                <a16:creationId xmlns:a16="http://schemas.microsoft.com/office/drawing/2014/main" id="{A472C28E-76CC-2254-049C-B21CFE91E41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4483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>
          <a:extLst>
            <a:ext uri="{FF2B5EF4-FFF2-40B4-BE49-F238E27FC236}">
              <a16:creationId xmlns:a16="http://schemas.microsoft.com/office/drawing/2014/main" id="{38977441-92F2-EBAB-EE39-ABB6A558F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d431007ba2_0_208:notes">
            <a:extLst>
              <a:ext uri="{FF2B5EF4-FFF2-40B4-BE49-F238E27FC236}">
                <a16:creationId xmlns:a16="http://schemas.microsoft.com/office/drawing/2014/main" id="{46F87549-4D2A-93A6-E815-20D4527736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d431007ba2_0_208:notes">
            <a:extLst>
              <a:ext uri="{FF2B5EF4-FFF2-40B4-BE49-F238E27FC236}">
                <a16:creationId xmlns:a16="http://schemas.microsoft.com/office/drawing/2014/main" id="{8237167A-0B9C-605F-5B82-8A08EA42EB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5784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391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1C635-5077-4193-B136-66F9EA1F1BB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052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e478d9885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12e478d9885_1_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014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BFE00-8DEC-AFD3-4A8D-8AC1D205E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E7B4DE-57DA-6665-2438-EDC78F7E9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314915-8946-2FE9-6CEA-5E2EEDF7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78E89F-BFFC-5673-4C56-42D47E11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A89720-FD73-FDAA-CAD6-60DD9A32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58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CB458-6D48-2BEF-1D81-E652ED74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8179DC-A49F-A1EB-6A23-29D1B4D6D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5C5E78-7528-DEF9-008B-A21DF665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B708A-552A-207F-AC5A-31AA896A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B4CA53-DA07-E493-E2FE-3952FFEE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3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A22B10-87B1-7C28-7A12-AD71FC84C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9D52BD-C4AC-971B-D910-F51696FAF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4DDA77-A97A-B6E5-C020-8E6F8539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B89FBF-3CB6-4F94-D23E-030F4B28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F9F350-14FA-3B61-8506-19ED5EA52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04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719333"/>
            <a:ext cx="6410000" cy="26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3645267"/>
            <a:ext cx="2983200" cy="8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1" name="Google Shape;11;p2"/>
          <p:cNvSpPr>
            <a:spLocks noGrp="1"/>
          </p:cNvSpPr>
          <p:nvPr>
            <p:ph type="pic" idx="2"/>
          </p:nvPr>
        </p:nvSpPr>
        <p:spPr>
          <a:xfrm>
            <a:off x="7539900" y="1750033"/>
            <a:ext cx="3802800" cy="3802800"/>
          </a:xfrm>
          <a:prstGeom prst="ellipse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3543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BC3FC-9FDE-9499-2269-DC572332C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FBF7A7-AF00-AE81-D8EE-78091A6D9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C90CC4-707A-3433-E09F-BBD5B449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30C464-4280-0C2C-9252-DB1DFB4F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1218BC-35B2-7DF4-D541-7A3EE901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7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D8F1D-BD1E-47FB-B420-D183581F3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7DF4D4-C040-612C-0559-E8057677A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392605-7924-DD9E-72D9-C1CA2048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067431-E025-4647-498B-C43D27A7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A7425B-493E-283C-09D6-4BB74E17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6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6E80C-293B-B3E4-B5EF-B2D320BD7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5FD18-9260-8066-5EA7-ACDC7EFFA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27CA58-08FB-389B-7CC1-D17A53E4E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ED07B0-F121-BEB3-3228-466AF863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1D3402-D190-7235-0BAB-7F1BA8A6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926E44-5A08-3CD3-564C-097C2B75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88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DA508-4110-CBD1-A5FF-BD61A0AAB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3C6FFF-898B-95CB-5328-84984C713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9E068C-50A1-B054-876E-3B8AEA1BA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11D11E-D50F-46CF-D69E-9C73FB64C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980915-A81A-B5B3-045E-8D6347FAC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479259-D92E-7782-593B-A7E912A4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609C23-A738-5521-78A1-E259D43D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09D77B8-D376-68E5-E7E5-E417AAB9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8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60935-722F-9132-B998-07EC1C49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4F4E2C-5909-8ADA-BE28-19E199A8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65EC67-6447-9CF1-109D-1091E769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70DBA5-4785-BB33-ABCB-244E9D25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88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EC5477-E2F6-F785-D26E-9515780B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A9D4C3D-419F-C81A-60E6-F2C80F06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33A9DE-FD45-7792-B4DE-5C39B863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8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3C5B9-1BA7-A6A6-6D36-C0CE3042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4DF4C-A772-BFA5-E2DD-B70D23FB3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16A113-4707-AA6E-B1CE-9C01601AB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745221-FF38-2C0C-85B9-FE113E178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E30A92-C50E-8E6A-C328-3BAEA663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9133F7-57B8-A604-4D52-CFA1BED4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1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46663-E6FF-579D-4486-35CC9860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DC5B95-B0D1-52A2-3C8F-5BFDC3A61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F854D8-38A6-9BB0-01CF-B8CF540C2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5546FD-41ED-C36E-7969-55B8963D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B1CECA-C211-7A00-7C63-E6085D74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A39D62-A89B-8C08-4C97-9E094F5C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0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60317-6E5D-0DDD-BFF4-90CF2EA1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7E084E-80BC-7AEE-20FA-5AE1A2FA4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6DE09D-C10A-2003-BA72-AAE2906FE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394D86-6C13-4A1C-8BB6-A524372D1DEA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9BEA32-2769-B215-9DBE-82AED5E83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F8D67E-4B37-E7DB-5F11-82FECF387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5C7149-8EA3-403F-B939-9EA48211B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4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lla.shaboltas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gif"/><Relationship Id="rId4" Type="http://schemas.openxmlformats.org/officeDocument/2006/relationships/hyperlink" Target="https://disk.yandex.ru/client/disk/&#1043;&#1088;&#1072;&#1085;&#1090;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8.xml"/><Relationship Id="rId4" Type="http://schemas.openxmlformats.org/officeDocument/2006/relationships/slide" Target="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0"/>
          <p:cNvSpPr txBox="1">
            <a:spLocks noGrp="1"/>
          </p:cNvSpPr>
          <p:nvPr>
            <p:ph type="ctrTitle"/>
          </p:nvPr>
        </p:nvSpPr>
        <p:spPr>
          <a:xfrm>
            <a:off x="463380" y="412644"/>
            <a:ext cx="10079614" cy="2672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ru-RU" sz="4000" b="1" dirty="0">
                <a:solidFill>
                  <a:schemeClr val="bg1"/>
                </a:solidFill>
                <a:latin typeface="ADLaM Display"/>
              </a:rPr>
              <a:t>Суицидальное поведение студентов: специфика рисков и </a:t>
            </a:r>
            <a:r>
              <a:rPr lang="ru-RU" sz="4000" b="1" dirty="0" err="1">
                <a:solidFill>
                  <a:schemeClr val="bg1"/>
                </a:solidFill>
                <a:latin typeface="ADLaM Display"/>
              </a:rPr>
              <a:t>протективных</a:t>
            </a:r>
            <a:r>
              <a:rPr lang="ru-RU" sz="4000" b="1" dirty="0">
                <a:solidFill>
                  <a:schemeClr val="bg1"/>
                </a:solidFill>
                <a:latin typeface="ADLaM Display"/>
              </a:rPr>
              <a:t> факторов</a:t>
            </a:r>
            <a:endParaRPr lang="ru-RU" altLang="ru-RU" sz="4000" b="1" dirty="0">
              <a:solidFill>
                <a:schemeClr val="bg1"/>
              </a:solidFill>
              <a:latin typeface="ADLaM Display"/>
              <a:cs typeface="Segoe UI" panose="020B0502040204020203" pitchFamily="34" charset="0"/>
            </a:endParaRPr>
          </a:p>
        </p:txBody>
      </p:sp>
      <p:sp>
        <p:nvSpPr>
          <p:cNvPr id="455" name="Google Shape;455;p30"/>
          <p:cNvSpPr txBox="1">
            <a:spLocks noGrp="1"/>
          </p:cNvSpPr>
          <p:nvPr>
            <p:ph type="subTitle" idx="1"/>
          </p:nvPr>
        </p:nvSpPr>
        <p:spPr>
          <a:xfrm>
            <a:off x="463380" y="2874727"/>
            <a:ext cx="5133217" cy="84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ru-RU" sz="1800" dirty="0">
                <a:solidFill>
                  <a:schemeClr val="bg1">
                    <a:lumMod val="50000"/>
                  </a:schemeClr>
                </a:solidFill>
                <a:effectLst/>
              </a:rPr>
              <a:t>Выполняется в рамках гранта </a:t>
            </a:r>
          </a:p>
          <a:p>
            <a:pPr marL="0" indent="0"/>
            <a:r>
              <a:rPr lang="ru-RU" sz="1800" dirty="0">
                <a:solidFill>
                  <a:schemeClr val="bg1">
                    <a:lumMod val="50000"/>
                  </a:schemeClr>
                </a:solidFill>
                <a:effectLst/>
              </a:rPr>
              <a:t>Российского научного фонда №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</a:rPr>
              <a:t>24-28-00713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7" name="Google Shape;477;p30"/>
          <p:cNvSpPr/>
          <p:nvPr/>
        </p:nvSpPr>
        <p:spPr>
          <a:xfrm>
            <a:off x="9040963" y="1107412"/>
            <a:ext cx="1787836" cy="1816288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" name="Google Shape;963;p50">
            <a:extLst>
              <a:ext uri="{FF2B5EF4-FFF2-40B4-BE49-F238E27FC236}">
                <a16:creationId xmlns:a16="http://schemas.microsoft.com/office/drawing/2014/main" id="{B2BC8E23-5D31-168C-1389-BE2C8BBA1DBD}"/>
              </a:ext>
            </a:extLst>
          </p:cNvPr>
          <p:cNvGrpSpPr/>
          <p:nvPr/>
        </p:nvGrpSpPr>
        <p:grpSpPr>
          <a:xfrm>
            <a:off x="3274383" y="2176624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3" name="Google Shape;964;p50">
              <a:extLst>
                <a:ext uri="{FF2B5EF4-FFF2-40B4-BE49-F238E27FC236}">
                  <a16:creationId xmlns:a16="http://schemas.microsoft.com/office/drawing/2014/main" id="{78EF8374-2FDD-8AAB-837B-C8E46ECFD5EE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5;p50">
              <a:extLst>
                <a:ext uri="{FF2B5EF4-FFF2-40B4-BE49-F238E27FC236}">
                  <a16:creationId xmlns:a16="http://schemas.microsoft.com/office/drawing/2014/main" id="{EA6E2372-BC77-B2D4-064D-55DB59697CBB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6;p50">
              <a:extLst>
                <a:ext uri="{FF2B5EF4-FFF2-40B4-BE49-F238E27FC236}">
                  <a16:creationId xmlns:a16="http://schemas.microsoft.com/office/drawing/2014/main" id="{123C4F9E-9E07-AD12-DF4C-871941689CC3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7;p50">
              <a:extLst>
                <a:ext uri="{FF2B5EF4-FFF2-40B4-BE49-F238E27FC236}">
                  <a16:creationId xmlns:a16="http://schemas.microsoft.com/office/drawing/2014/main" id="{005EBD4E-198D-1C04-5986-97BFE3C7B9E0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8;p50">
              <a:extLst>
                <a:ext uri="{FF2B5EF4-FFF2-40B4-BE49-F238E27FC236}">
                  <a16:creationId xmlns:a16="http://schemas.microsoft.com/office/drawing/2014/main" id="{53BDD87B-6D30-EB8F-3FF6-E44536E98388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69;p50">
              <a:extLst>
                <a:ext uri="{FF2B5EF4-FFF2-40B4-BE49-F238E27FC236}">
                  <a16:creationId xmlns:a16="http://schemas.microsoft.com/office/drawing/2014/main" id="{F818C395-EF50-469E-EC9B-E2943FE8D76C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70;p50">
              <a:extLst>
                <a:ext uri="{FF2B5EF4-FFF2-40B4-BE49-F238E27FC236}">
                  <a16:creationId xmlns:a16="http://schemas.microsoft.com/office/drawing/2014/main" id="{73448324-A6A3-FEF9-EC28-EDFDF7E29263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71;p50">
              <a:extLst>
                <a:ext uri="{FF2B5EF4-FFF2-40B4-BE49-F238E27FC236}">
                  <a16:creationId xmlns:a16="http://schemas.microsoft.com/office/drawing/2014/main" id="{6CC90831-301C-8B8F-7985-E5DC8942FF82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2;p50">
              <a:extLst>
                <a:ext uri="{FF2B5EF4-FFF2-40B4-BE49-F238E27FC236}">
                  <a16:creationId xmlns:a16="http://schemas.microsoft.com/office/drawing/2014/main" id="{808FEEF1-B631-DBC4-46B4-E199A87AECA7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73;p50">
              <a:extLst>
                <a:ext uri="{FF2B5EF4-FFF2-40B4-BE49-F238E27FC236}">
                  <a16:creationId xmlns:a16="http://schemas.microsoft.com/office/drawing/2014/main" id="{B8B98098-98C8-4FAF-E273-B27EB709050C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C61D30C-9142-C56C-A24B-A9C0D063C1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8" y="4291293"/>
            <a:ext cx="1804643" cy="19287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ACB5C4B-B30A-504A-E939-31C80EE9E6D2}"/>
              </a:ext>
            </a:extLst>
          </p:cNvPr>
          <p:cNvSpPr txBox="1"/>
          <p:nvPr/>
        </p:nvSpPr>
        <p:spPr>
          <a:xfrm>
            <a:off x="2521061" y="5008827"/>
            <a:ext cx="90523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Д</a:t>
            </a:r>
            <a:r>
              <a:rPr lang="ru-RU" sz="1400" b="0" i="0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октор психологических наук, профессор факультета психологии Санкт-Петербургского государственного университета</a:t>
            </a:r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</a:p>
          <a:p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главный специалист Национального исследовательского медицинского центра им. В.М. Бехтерева, </a:t>
            </a:r>
            <a:r>
              <a:rPr lang="ru-RU" sz="1400" b="0" i="0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руководитель гранта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31C27F-A561-9F43-C94E-072A8E2A4E30}"/>
              </a:ext>
            </a:extLst>
          </p:cNvPr>
          <p:cNvSpPr txBox="1"/>
          <p:nvPr/>
        </p:nvSpPr>
        <p:spPr>
          <a:xfrm>
            <a:off x="2521061" y="4493594"/>
            <a:ext cx="360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highlight>
                  <a:srgbClr val="92D05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ШАБОЛТАС АЛЛА ВАДИМОВНА</a:t>
            </a:r>
            <a:endParaRPr lang="ru-RU" sz="1600" i="1" dirty="0">
              <a:highlight>
                <a:srgbClr val="92D05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2" name="Рисунок 21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9A720620-A873-EE5B-0682-0ABE448C6E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601" y="273417"/>
            <a:ext cx="1706058" cy="565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31"/>
          <p:cNvSpPr txBox="1">
            <a:spLocks noGrp="1"/>
          </p:cNvSpPr>
          <p:nvPr>
            <p:ph type="title"/>
          </p:nvPr>
        </p:nvSpPr>
        <p:spPr>
          <a:xfrm>
            <a:off x="372122" y="320585"/>
            <a:ext cx="3004446" cy="93965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МЕТОДЫ</a:t>
            </a:r>
            <a:endParaRPr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83" name="Google Shape;483;p31"/>
          <p:cNvGraphicFramePr/>
          <p:nvPr>
            <p:extLst>
              <p:ext uri="{D42A27DB-BD31-4B8C-83A1-F6EECF244321}">
                <p14:modId xmlns:p14="http://schemas.microsoft.com/office/powerpoint/2010/main" val="924925009"/>
              </p:ext>
            </p:extLst>
          </p:nvPr>
        </p:nvGraphicFramePr>
        <p:xfrm>
          <a:off x="798436" y="1509452"/>
          <a:ext cx="10668140" cy="377512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30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5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8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4568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Первый</a:t>
                      </a:r>
                      <a:r>
                        <a:rPr lang="ru-RU" sz="1800" b="1" baseline="0" dirty="0">
                          <a:solidFill>
                            <a:srgbClr val="004568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этап</a:t>
                      </a:r>
                      <a:r>
                        <a:rPr lang="en-US" sz="1800" b="1" dirty="0">
                          <a:solidFill>
                            <a:srgbClr val="004568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</a:t>
                      </a:r>
                      <a:endParaRPr lang="ru-RU" sz="1800" b="1" dirty="0">
                        <a:solidFill>
                          <a:srgbClr val="004568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>
                          <a:solidFill>
                            <a:srgbClr val="004568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Опросник (социально-демографические и поведенческие особенности) </a:t>
                      </a:r>
                      <a:endParaRPr lang="ru-RU" sz="1800" dirty="0">
                        <a:solidFill>
                          <a:srgbClr val="004568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2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800" b="1" u="sng" dirty="0">
                        <a:solidFill>
                          <a:schemeClr val="lt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>
                          <a:solidFill>
                            <a:srgbClr val="0F4363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Опросник детского травматического опыта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kern="1200" dirty="0">
                          <a:solidFill>
                            <a:srgbClr val="46B1E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Adverse Childhood Experiences International Questionnaire, ACE-IQ</a:t>
                      </a:r>
                      <a:endParaRPr lang="ru-RU" sz="1800" b="0" dirty="0">
                        <a:solidFill>
                          <a:srgbClr val="46B1E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2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800" b="1" u="sng" dirty="0">
                        <a:solidFill>
                          <a:schemeClr val="lt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dirty="0">
                          <a:solidFill>
                            <a:srgbClr val="0F43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КОЛУМБИЙСКИЙ ПРОТОКОЛ СУИЦИДАЛЬНОГО РИСКА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>
                          <a:solidFill>
                            <a:srgbClr val="46B1E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COLUMBIA-SUICIDE SEVERITY RATING SCALE (C-SSRS)* </a:t>
                      </a:r>
                      <a:endParaRPr lang="ru-RU" sz="1800" b="1" dirty="0">
                        <a:solidFill>
                          <a:srgbClr val="46B1E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2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800" b="1" u="sng" dirty="0">
                        <a:solidFill>
                          <a:schemeClr val="lt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Manrope"/>
                        <a:cs typeface="Segoe UI" panose="020B0502040204020203" pitchFamily="34" charset="0"/>
                        <a:sym typeface="Manrope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4568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Второй этап</a:t>
                      </a:r>
                      <a:r>
                        <a:rPr lang="en-US" sz="1800" b="1" dirty="0">
                          <a:solidFill>
                            <a:srgbClr val="004568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</a:t>
                      </a:r>
                      <a:endParaRPr lang="ru-RU" sz="1800" b="1" dirty="0">
                        <a:solidFill>
                          <a:srgbClr val="004568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>
                          <a:solidFill>
                            <a:srgbClr val="0F4363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Глубинные интервью с записью на диктофон (студенты + эксперты), фокус группы</a:t>
                      </a:r>
                      <a:endParaRPr lang="ru-RU" sz="1800" dirty="0">
                        <a:solidFill>
                          <a:srgbClr val="0F43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82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800" b="1" dirty="0">
                        <a:solidFill>
                          <a:schemeClr val="lt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>
                          <a:solidFill>
                            <a:srgbClr val="0F4363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Дополнительные методики</a:t>
                      </a:r>
                      <a:endParaRPr lang="ru-RU" sz="1800" dirty="0">
                        <a:solidFill>
                          <a:srgbClr val="0F43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oogle Shape;963;p50">
            <a:extLst>
              <a:ext uri="{FF2B5EF4-FFF2-40B4-BE49-F238E27FC236}">
                <a16:creationId xmlns:a16="http://schemas.microsoft.com/office/drawing/2014/main" id="{3263573D-205A-1189-78DA-ABAB31608B37}"/>
              </a:ext>
            </a:extLst>
          </p:cNvPr>
          <p:cNvGrpSpPr/>
          <p:nvPr/>
        </p:nvGrpSpPr>
        <p:grpSpPr>
          <a:xfrm>
            <a:off x="2575972" y="805867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3" name="Google Shape;964;p50">
              <a:extLst>
                <a:ext uri="{FF2B5EF4-FFF2-40B4-BE49-F238E27FC236}">
                  <a16:creationId xmlns:a16="http://schemas.microsoft.com/office/drawing/2014/main" id="{9AF44413-F6F3-7D9B-298B-E69F3E345FB9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65;p50">
              <a:extLst>
                <a:ext uri="{FF2B5EF4-FFF2-40B4-BE49-F238E27FC236}">
                  <a16:creationId xmlns:a16="http://schemas.microsoft.com/office/drawing/2014/main" id="{D1C62D77-6B13-9141-794D-B3C139B5583F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66;p50">
              <a:extLst>
                <a:ext uri="{FF2B5EF4-FFF2-40B4-BE49-F238E27FC236}">
                  <a16:creationId xmlns:a16="http://schemas.microsoft.com/office/drawing/2014/main" id="{889D66F3-9CAE-36F6-C139-2CB2429F873C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7;p50">
              <a:extLst>
                <a:ext uri="{FF2B5EF4-FFF2-40B4-BE49-F238E27FC236}">
                  <a16:creationId xmlns:a16="http://schemas.microsoft.com/office/drawing/2014/main" id="{91084210-AC78-A3C3-E22A-DFFE3C4F5C59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8;p50">
              <a:extLst>
                <a:ext uri="{FF2B5EF4-FFF2-40B4-BE49-F238E27FC236}">
                  <a16:creationId xmlns:a16="http://schemas.microsoft.com/office/drawing/2014/main" id="{C576A6B5-CE0D-504D-1DE6-F12D35E22B68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9;p50">
              <a:extLst>
                <a:ext uri="{FF2B5EF4-FFF2-40B4-BE49-F238E27FC236}">
                  <a16:creationId xmlns:a16="http://schemas.microsoft.com/office/drawing/2014/main" id="{6C0908D3-7BD9-141B-2752-55AC74C0EDE8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70;p50">
              <a:extLst>
                <a:ext uri="{FF2B5EF4-FFF2-40B4-BE49-F238E27FC236}">
                  <a16:creationId xmlns:a16="http://schemas.microsoft.com/office/drawing/2014/main" id="{ACEE0D0C-D046-41E1-8884-9815B21C7977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71;p50">
              <a:extLst>
                <a:ext uri="{FF2B5EF4-FFF2-40B4-BE49-F238E27FC236}">
                  <a16:creationId xmlns:a16="http://schemas.microsoft.com/office/drawing/2014/main" id="{1731A3FB-7498-9FAE-95D3-75B803F43533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2;p50">
              <a:extLst>
                <a:ext uri="{FF2B5EF4-FFF2-40B4-BE49-F238E27FC236}">
                  <a16:creationId xmlns:a16="http://schemas.microsoft.com/office/drawing/2014/main" id="{5BAA90C6-9A9F-726D-428B-5BD7E51AAFC8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3;p50">
              <a:extLst>
                <a:ext uri="{FF2B5EF4-FFF2-40B4-BE49-F238E27FC236}">
                  <a16:creationId xmlns:a16="http://schemas.microsoft.com/office/drawing/2014/main" id="{B38AAE63-538A-8C68-328A-3CBE4773A1AC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4" name="Рисунок 13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023BA3F1-265D-F1DA-82C1-CBB7DF2408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26BE5-868F-B578-254F-23365C6A5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694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РЕЗУЛЬТАТЫ</a:t>
            </a:r>
            <a:r>
              <a:rPr lang="en-US" sz="4000" b="1" dirty="0">
                <a:solidFill>
                  <a:schemeClr val="bg1"/>
                </a:solidFill>
              </a:rPr>
              <a:t>: </a:t>
            </a:r>
            <a:r>
              <a:rPr lang="ru-RU" sz="4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СОЦИАЛЬНАЯ ДЕМОГРАФИЯ</a:t>
            </a:r>
          </a:p>
        </p:txBody>
      </p:sp>
      <p:sp>
        <p:nvSpPr>
          <p:cNvPr id="4" name="Полилиния: Фигура 170" descr="График с контуром человека">
            <a:extLst>
              <a:ext uri="{FF2B5EF4-FFF2-40B4-BE49-F238E27FC236}">
                <a16:creationId xmlns:a16="http://schemas.microsoft.com/office/drawing/2014/main" id="{7D9737E2-0DA7-B0FD-0E5E-64CEB5C5C041}"/>
              </a:ext>
            </a:extLst>
          </p:cNvPr>
          <p:cNvSpPr>
            <a:spLocks noChangeAspect="1"/>
          </p:cNvSpPr>
          <p:nvPr/>
        </p:nvSpPr>
        <p:spPr>
          <a:xfrm>
            <a:off x="1745215" y="2286783"/>
            <a:ext cx="598898" cy="1331108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gradFill>
            <a:gsLst>
              <a:gs pos="79000">
                <a:schemeClr val="bg1"/>
              </a:gs>
              <a:gs pos="79000">
                <a:srgbClr val="92D050"/>
              </a:gs>
            </a:gsLst>
            <a:lin ang="5400000" scaled="1"/>
          </a:gra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25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Полилиния: Фигура 173" descr="График с контуром человека">
            <a:extLst>
              <a:ext uri="{FF2B5EF4-FFF2-40B4-BE49-F238E27FC236}">
                <a16:creationId xmlns:a16="http://schemas.microsoft.com/office/drawing/2014/main" id="{34EF0493-06AB-0DA0-54C8-5E1F2D7CDE1C}"/>
              </a:ext>
            </a:extLst>
          </p:cNvPr>
          <p:cNvSpPr/>
          <p:nvPr/>
        </p:nvSpPr>
        <p:spPr>
          <a:xfrm>
            <a:off x="1745215" y="4489371"/>
            <a:ext cx="598900" cy="1331114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17536 w 1279418"/>
              <a:gd name="connsiteY9" fmla="*/ 987825 h 2843630"/>
              <a:gd name="connsiteX10" fmla="*/ 917536 w 1279418"/>
              <a:gd name="connsiteY10" fmla="*/ 1331686 h 2843630"/>
              <a:gd name="connsiteX11" fmla="*/ 1014281 w 1279418"/>
              <a:gd name="connsiteY11" fmla="*/ 1616543 h 2843630"/>
              <a:gd name="connsiteX12" fmla="*/ 960580 w 1279418"/>
              <a:gd name="connsiteY12" fmla="*/ 2066380 h 2843630"/>
              <a:gd name="connsiteX13" fmla="*/ 942594 w 1279418"/>
              <a:gd name="connsiteY13" fmla="*/ 2066636 h 2843630"/>
              <a:gd name="connsiteX14" fmla="*/ 942594 w 1279418"/>
              <a:gd name="connsiteY14" fmla="*/ 2722978 h 2843630"/>
              <a:gd name="connsiteX15" fmla="*/ 821942 w 1279418"/>
              <a:gd name="connsiteY15" fmla="*/ 2843630 h 2843630"/>
              <a:gd name="connsiteX16" fmla="*/ 816225 w 1279418"/>
              <a:gd name="connsiteY16" fmla="*/ 2843630 h 2843630"/>
              <a:gd name="connsiteX17" fmla="*/ 695573 w 1279418"/>
              <a:gd name="connsiteY17" fmla="*/ 2722978 h 2843630"/>
              <a:gd name="connsiteX18" fmla="*/ 695573 w 1279418"/>
              <a:gd name="connsiteY18" fmla="*/ 2070157 h 2843630"/>
              <a:gd name="connsiteX19" fmla="*/ 584764 w 1279418"/>
              <a:gd name="connsiteY19" fmla="*/ 2071736 h 2843630"/>
              <a:gd name="connsiteX20" fmla="*/ 584764 w 1279418"/>
              <a:gd name="connsiteY20" fmla="*/ 2722978 h 2843630"/>
              <a:gd name="connsiteX21" fmla="*/ 464112 w 1279418"/>
              <a:gd name="connsiteY21" fmla="*/ 2843630 h 2843630"/>
              <a:gd name="connsiteX22" fmla="*/ 458395 w 1279418"/>
              <a:gd name="connsiteY22" fmla="*/ 2843630 h 2843630"/>
              <a:gd name="connsiteX23" fmla="*/ 337743 w 1279418"/>
              <a:gd name="connsiteY23" fmla="*/ 2722978 h 2843630"/>
              <a:gd name="connsiteX24" fmla="*/ 337743 w 1279418"/>
              <a:gd name="connsiteY24" fmla="*/ 2075257 h 2843630"/>
              <a:gd name="connsiteX25" fmla="*/ 304101 w 1279418"/>
              <a:gd name="connsiteY25" fmla="*/ 2075736 h 2843630"/>
              <a:gd name="connsiteX26" fmla="*/ 250400 w 1279418"/>
              <a:gd name="connsiteY26" fmla="*/ 1616543 h 2843630"/>
              <a:gd name="connsiteX27" fmla="*/ 347144 w 1279418"/>
              <a:gd name="connsiteY27" fmla="*/ 1331689 h 2843630"/>
              <a:gd name="connsiteX28" fmla="*/ 347144 w 1279418"/>
              <a:gd name="connsiteY28" fmla="*/ 987825 h 2843630"/>
              <a:gd name="connsiteX29" fmla="*/ 333380 w 1279418"/>
              <a:gd name="connsiteY29" fmla="*/ 987825 h 2843630"/>
              <a:gd name="connsiteX30" fmla="*/ 214156 w 1279418"/>
              <a:gd name="connsiteY30" fmla="*/ 1650893 h 2843630"/>
              <a:gd name="connsiteX31" fmla="*/ 88840 w 1279418"/>
              <a:gd name="connsiteY31" fmla="*/ 1738012 h 2843630"/>
              <a:gd name="connsiteX32" fmla="*/ 1721 w 1279418"/>
              <a:gd name="connsiteY32" fmla="*/ 1612696 h 2843630"/>
              <a:gd name="connsiteX33" fmla="*/ 151558 w 1279418"/>
              <a:gd name="connsiteY33" fmla="*/ 779369 h 2843630"/>
              <a:gd name="connsiteX34" fmla="*/ 165076 w 1279418"/>
              <a:gd name="connsiteY34" fmla="*/ 745240 h 2843630"/>
              <a:gd name="connsiteX35" fmla="*/ 166159 w 1279418"/>
              <a:gd name="connsiteY35" fmla="*/ 739877 h 2843630"/>
              <a:gd name="connsiteX36" fmla="*/ 330610 w 1279418"/>
              <a:gd name="connsiteY36" fmla="*/ 630871 h 2843630"/>
              <a:gd name="connsiteX37" fmla="*/ 631229 w 1279418"/>
              <a:gd name="connsiteY37" fmla="*/ 0 h 2843630"/>
              <a:gd name="connsiteX38" fmla="*/ 930644 w 1279418"/>
              <a:gd name="connsiteY38" fmla="*/ 299414 h 2843630"/>
              <a:gd name="connsiteX39" fmla="*/ 631229 w 1279418"/>
              <a:gd name="connsiteY39" fmla="*/ 598828 h 2843630"/>
              <a:gd name="connsiteX40" fmla="*/ 331814 w 1279418"/>
              <a:gd name="connsiteY40" fmla="*/ 299414 h 2843630"/>
              <a:gd name="connsiteX41" fmla="*/ 631229 w 1279418"/>
              <a:gd name="connsiteY41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17536" y="987825"/>
                </a:lnTo>
                <a:lnTo>
                  <a:pt x="917536" y="1331686"/>
                </a:lnTo>
                <a:lnTo>
                  <a:pt x="1014281" y="1616543"/>
                </a:lnTo>
                <a:cubicBezTo>
                  <a:pt x="996406" y="1766519"/>
                  <a:pt x="978455" y="1916404"/>
                  <a:pt x="960580" y="2066380"/>
                </a:cubicBezTo>
                <a:lnTo>
                  <a:pt x="942594" y="2066636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2070157"/>
                </a:lnTo>
                <a:lnTo>
                  <a:pt x="584764" y="2071736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2075257"/>
                </a:lnTo>
                <a:lnTo>
                  <a:pt x="304101" y="2075736"/>
                </a:lnTo>
                <a:lnTo>
                  <a:pt x="250400" y="1616543"/>
                </a:lnTo>
                <a:lnTo>
                  <a:pt x="347144" y="1331689"/>
                </a:lnTo>
                <a:lnTo>
                  <a:pt x="347144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3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gradFill>
            <a:gsLst>
              <a:gs pos="29000">
                <a:schemeClr val="bg1"/>
              </a:gs>
              <a:gs pos="30000">
                <a:srgbClr val="92D050"/>
              </a:gs>
            </a:gsLst>
            <a:lin ang="5400000" scaled="1"/>
          </a:gra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25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9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481704-AE73-EA25-9BB2-36B61881659D}"/>
              </a:ext>
            </a:extLst>
          </p:cNvPr>
          <p:cNvSpPr txBox="1"/>
          <p:nvPr/>
        </p:nvSpPr>
        <p:spPr>
          <a:xfrm>
            <a:off x="2535957" y="4862540"/>
            <a:ext cx="1144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87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%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F7BCE3-7EE6-8266-C2F7-8D2B38A85730}"/>
              </a:ext>
            </a:extLst>
          </p:cNvPr>
          <p:cNvSpPr txBox="1"/>
          <p:nvPr/>
        </p:nvSpPr>
        <p:spPr>
          <a:xfrm>
            <a:off x="2535957" y="2796983"/>
            <a:ext cx="109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13%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39" name="Диаграмма 38">
            <a:extLst>
              <a:ext uri="{FF2B5EF4-FFF2-40B4-BE49-F238E27FC236}">
                <a16:creationId xmlns:a16="http://schemas.microsoft.com/office/drawing/2014/main" id="{AF53847D-4D4D-2D98-DA21-EC4F10B26349}"/>
              </a:ext>
            </a:extLst>
          </p:cNvPr>
          <p:cNvGraphicFramePr/>
          <p:nvPr/>
        </p:nvGraphicFramePr>
        <p:xfrm>
          <a:off x="4564117" y="1408953"/>
          <a:ext cx="7459718" cy="492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203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BC88B2-3828-2244-0BB2-83A22BC4D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D87D67D5-C82A-2610-1AB3-4B07D4BF73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6096191" y="3814697"/>
            <a:ext cx="3875371" cy="972746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AAB87E20-A7FA-7838-2647-15A9FBFF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6096191" y="2323952"/>
            <a:ext cx="3861603" cy="1574272"/>
          </a:xfrm>
          <a:prstGeom prst="line">
            <a:avLst/>
          </a:prstGeom>
          <a:noFill/>
          <a:ln w="31750" cap="rnd" cmpd="sng" algn="ctr">
            <a:solidFill>
              <a:srgbClr val="46B1E1">
                <a:alpha val="68000"/>
              </a:srgbClr>
            </a:solidFill>
            <a:prstDash val="sysDot"/>
          </a:ln>
          <a:effectLst/>
        </p:spPr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018DDC9A-21E9-A51D-DFD8-BAC28D0772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3283394" y="3928727"/>
            <a:ext cx="1590367" cy="0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9A489B-5ED3-B840-07E7-A16871FAF046}"/>
              </a:ext>
            </a:extLst>
          </p:cNvPr>
          <p:cNvSpPr txBox="1"/>
          <p:nvPr/>
        </p:nvSpPr>
        <p:spPr>
          <a:xfrm>
            <a:off x="459622" y="378453"/>
            <a:ext cx="78383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Aptos Display (Заголовки)"/>
                <a:ea typeface="ADLaM Display" panose="020F0502020204030204" pitchFamily="2" charset="0"/>
                <a:cs typeface="Segoe UI" panose="020B0502040204020203" pitchFamily="34" charset="0"/>
              </a:rPr>
              <a:t>ОПЫТ СУИЦИДАЛЬНОГО ПОВЕДЕНИЯ</a:t>
            </a:r>
          </a:p>
        </p:txBody>
      </p:sp>
      <p:grpSp>
        <p:nvGrpSpPr>
          <p:cNvPr id="42" name="Процентная диаграмма" descr="Процентная диаграмма&#10;">
            <a:extLst>
              <a:ext uri="{FF2B5EF4-FFF2-40B4-BE49-F238E27FC236}">
                <a16:creationId xmlns:a16="http://schemas.microsoft.com/office/drawing/2014/main" id="{021279AE-153B-6664-DAA2-53139D8EEC7F}"/>
              </a:ext>
            </a:extLst>
          </p:cNvPr>
          <p:cNvGrpSpPr/>
          <p:nvPr/>
        </p:nvGrpSpPr>
        <p:grpSpPr>
          <a:xfrm>
            <a:off x="4623161" y="2406204"/>
            <a:ext cx="2953227" cy="2953323"/>
            <a:chOff x="4547094" y="1223945"/>
            <a:chExt cx="1645920" cy="1645973"/>
          </a:xfrm>
        </p:grpSpPr>
        <p:sp>
          <p:nvSpPr>
            <p:cNvPr id="43" name="Внешний овал">
              <a:extLst>
                <a:ext uri="{FF2B5EF4-FFF2-40B4-BE49-F238E27FC236}">
                  <a16:creationId xmlns:a16="http://schemas.microsoft.com/office/drawing/2014/main" id="{EF53DDA6-6D1F-BBF0-F702-9528CDFDB1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46290" y="1323168"/>
              <a:ext cx="1447527" cy="1447527"/>
            </a:xfrm>
            <a:prstGeom prst="ellipse">
              <a:avLst/>
            </a:prstGeom>
            <a:solidFill>
              <a:srgbClr val="75D1FF"/>
            </a:solidFill>
            <a:ln w="9525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>
                <a:ln>
                  <a:noFill/>
                </a:ln>
                <a:solidFill>
                  <a:srgbClr val="76B14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aphicFrame>
          <p:nvGraphicFramePr>
            <p:cNvPr id="44" name="Диаграмма Excel">
              <a:extLst>
                <a:ext uri="{FF2B5EF4-FFF2-40B4-BE49-F238E27FC236}">
                  <a16:creationId xmlns:a16="http://schemas.microsoft.com/office/drawing/2014/main" id="{80FCC455-0D76-4210-D743-8F53E079B70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094069"/>
                </p:ext>
              </p:extLst>
            </p:nvPr>
          </p:nvGraphicFramePr>
          <p:xfrm>
            <a:off x="4547094" y="1223945"/>
            <a:ext cx="1645920" cy="16459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5" name="точки">
              <a:extLst>
                <a:ext uri="{FF2B5EF4-FFF2-40B4-BE49-F238E27FC236}">
                  <a16:creationId xmlns:a16="http://schemas.microsoft.com/office/drawing/2014/main" id="{CD52E151-63C3-125C-DF62-4823385DE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558" y="1460436"/>
              <a:ext cx="1172990" cy="1172990"/>
            </a:xfrm>
            <a:prstGeom prst="ellipse">
              <a:avLst/>
            </a:prstGeom>
            <a:noFill/>
            <a:ln w="40005" cap="rnd" cmpd="sng" algn="ctr">
              <a:solidFill>
                <a:schemeClr val="bg1">
                  <a:alpha val="68000"/>
                </a:scheme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457200" rtl="0"/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0B2A0A1-5B01-9709-BB6C-E1F9A907CA5A}"/>
              </a:ext>
            </a:extLst>
          </p:cNvPr>
          <p:cNvSpPr txBox="1"/>
          <p:nvPr/>
        </p:nvSpPr>
        <p:spPr>
          <a:xfrm>
            <a:off x="4695692" y="5484711"/>
            <a:ext cx="3443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Думали ли Вы когда-нибудь о том, чтобы покончить с собой?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5" name="Процентная диаграмма" descr="Процентная диаграмма&#10;">
            <a:extLst>
              <a:ext uri="{FF2B5EF4-FFF2-40B4-BE49-F238E27FC236}">
                <a16:creationId xmlns:a16="http://schemas.microsoft.com/office/drawing/2014/main" id="{7185E4F7-F033-B73B-CFFC-D51DF7FB5060}"/>
              </a:ext>
            </a:extLst>
          </p:cNvPr>
          <p:cNvGrpSpPr/>
          <p:nvPr/>
        </p:nvGrpSpPr>
        <p:grpSpPr>
          <a:xfrm>
            <a:off x="556039" y="2463787"/>
            <a:ext cx="2953227" cy="2953323"/>
            <a:chOff x="4547093" y="1223945"/>
            <a:chExt cx="1645920" cy="1645973"/>
          </a:xfrm>
        </p:grpSpPr>
        <p:sp>
          <p:nvSpPr>
            <p:cNvPr id="26" name="Внешний овал">
              <a:extLst>
                <a:ext uri="{FF2B5EF4-FFF2-40B4-BE49-F238E27FC236}">
                  <a16:creationId xmlns:a16="http://schemas.microsoft.com/office/drawing/2014/main" id="{7F1654F9-D679-1E4B-F6E6-F31B31F55B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46290" y="1323168"/>
              <a:ext cx="1447527" cy="1447527"/>
            </a:xfrm>
            <a:prstGeom prst="ellipse">
              <a:avLst/>
            </a:prstGeom>
            <a:solidFill>
              <a:srgbClr val="75D1FF"/>
            </a:solidFill>
            <a:ln w="9525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>
                <a:ln>
                  <a:noFill/>
                </a:ln>
                <a:solidFill>
                  <a:srgbClr val="76B14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aphicFrame>
          <p:nvGraphicFramePr>
            <p:cNvPr id="27" name="Диаграмма Excel">
              <a:extLst>
                <a:ext uri="{FF2B5EF4-FFF2-40B4-BE49-F238E27FC236}">
                  <a16:creationId xmlns:a16="http://schemas.microsoft.com/office/drawing/2014/main" id="{CDB6A269-D20B-30A5-5617-655DFB14507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4603755"/>
                </p:ext>
              </p:extLst>
            </p:nvPr>
          </p:nvGraphicFramePr>
          <p:xfrm>
            <a:off x="4547093" y="1223945"/>
            <a:ext cx="1645920" cy="16459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8" name="точки">
              <a:extLst>
                <a:ext uri="{FF2B5EF4-FFF2-40B4-BE49-F238E27FC236}">
                  <a16:creationId xmlns:a16="http://schemas.microsoft.com/office/drawing/2014/main" id="{069C5352-377F-86E6-90A1-C4FE6901A6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558" y="1460436"/>
              <a:ext cx="1172990" cy="1172990"/>
            </a:xfrm>
            <a:prstGeom prst="ellipse">
              <a:avLst/>
            </a:prstGeom>
            <a:noFill/>
            <a:ln w="40005" cap="rnd" cmpd="sng" algn="ctr">
              <a:solidFill>
                <a:schemeClr val="bg1">
                  <a:alpha val="68000"/>
                </a:scheme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457200" rtl="0"/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F8592DF-5C29-BF51-947F-31072A7AAD74}"/>
              </a:ext>
            </a:extLst>
          </p:cNvPr>
          <p:cNvSpPr txBox="1"/>
          <p:nvPr/>
        </p:nvSpPr>
        <p:spPr>
          <a:xfrm>
            <a:off x="640698" y="5494814"/>
            <a:ext cx="3195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Возникало ли у Вас когда-либо желание умереть или заснуть и не просыпаться?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0" name="Процентная диаграмма" descr="Процентная диаграмма&#10;">
            <a:extLst>
              <a:ext uri="{FF2B5EF4-FFF2-40B4-BE49-F238E27FC236}">
                <a16:creationId xmlns:a16="http://schemas.microsoft.com/office/drawing/2014/main" id="{E2A8D37A-5718-9F64-C259-8817F98A70D6}"/>
              </a:ext>
            </a:extLst>
          </p:cNvPr>
          <p:cNvGrpSpPr/>
          <p:nvPr/>
        </p:nvGrpSpPr>
        <p:grpSpPr>
          <a:xfrm>
            <a:off x="8812586" y="1168768"/>
            <a:ext cx="2317952" cy="2318027"/>
            <a:chOff x="4547093" y="1223945"/>
            <a:chExt cx="1645920" cy="1645973"/>
          </a:xfrm>
        </p:grpSpPr>
        <p:sp>
          <p:nvSpPr>
            <p:cNvPr id="31" name="Внешний овал">
              <a:extLst>
                <a:ext uri="{FF2B5EF4-FFF2-40B4-BE49-F238E27FC236}">
                  <a16:creationId xmlns:a16="http://schemas.microsoft.com/office/drawing/2014/main" id="{932DE365-9C2D-E9BB-0E1E-5446D75797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46290" y="1323168"/>
              <a:ext cx="1447527" cy="1447527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>
                <a:ln>
                  <a:noFill/>
                </a:ln>
                <a:solidFill>
                  <a:srgbClr val="76B14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точки">
              <a:extLst>
                <a:ext uri="{FF2B5EF4-FFF2-40B4-BE49-F238E27FC236}">
                  <a16:creationId xmlns:a16="http://schemas.microsoft.com/office/drawing/2014/main" id="{F1B3CF55-5F24-CF33-FCE3-69BF836D7A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558" y="1460436"/>
              <a:ext cx="1172990" cy="1172990"/>
            </a:xfrm>
            <a:prstGeom prst="ellipse">
              <a:avLst/>
            </a:prstGeom>
            <a:noFill/>
            <a:ln w="40005" cap="rnd" cmpd="sng" algn="ctr">
              <a:solidFill>
                <a:schemeClr val="bg1">
                  <a:alpha val="68000"/>
                </a:scheme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457200" rtl="0"/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graphicFrame>
          <p:nvGraphicFramePr>
            <p:cNvPr id="35" name="Диаграмма Excel">
              <a:extLst>
                <a:ext uri="{FF2B5EF4-FFF2-40B4-BE49-F238E27FC236}">
                  <a16:creationId xmlns:a16="http://schemas.microsoft.com/office/drawing/2014/main" id="{B0079514-1CF5-A04A-E24C-065D2313E81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2409071"/>
                </p:ext>
              </p:extLst>
            </p:nvPr>
          </p:nvGraphicFramePr>
          <p:xfrm>
            <a:off x="4547093" y="1223945"/>
            <a:ext cx="1645920" cy="16459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38" name="Процентная диаграмма" descr="Процентная диаграмма&#10;">
            <a:extLst>
              <a:ext uri="{FF2B5EF4-FFF2-40B4-BE49-F238E27FC236}">
                <a16:creationId xmlns:a16="http://schemas.microsoft.com/office/drawing/2014/main" id="{72E080A4-8D3C-722E-E029-4FA2ED874CC9}"/>
              </a:ext>
            </a:extLst>
          </p:cNvPr>
          <p:cNvGrpSpPr/>
          <p:nvPr/>
        </p:nvGrpSpPr>
        <p:grpSpPr>
          <a:xfrm>
            <a:off x="8837263" y="3626531"/>
            <a:ext cx="2317952" cy="2318027"/>
            <a:chOff x="4547093" y="1223945"/>
            <a:chExt cx="1645920" cy="1645973"/>
          </a:xfrm>
        </p:grpSpPr>
        <p:sp>
          <p:nvSpPr>
            <p:cNvPr id="39" name="Внешний овал">
              <a:extLst>
                <a:ext uri="{FF2B5EF4-FFF2-40B4-BE49-F238E27FC236}">
                  <a16:creationId xmlns:a16="http://schemas.microsoft.com/office/drawing/2014/main" id="{0DE07ECD-AEA4-C2BD-EFBC-F607F50C5B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46290" y="1323168"/>
              <a:ext cx="1447527" cy="1447527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>
                <a:ln>
                  <a:noFill/>
                </a:ln>
                <a:solidFill>
                  <a:srgbClr val="76B14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точки">
              <a:extLst>
                <a:ext uri="{FF2B5EF4-FFF2-40B4-BE49-F238E27FC236}">
                  <a16:creationId xmlns:a16="http://schemas.microsoft.com/office/drawing/2014/main" id="{B6E6AF8B-F07A-8073-32D2-16C680E08B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558" y="1460436"/>
              <a:ext cx="1172990" cy="1172990"/>
            </a:xfrm>
            <a:prstGeom prst="ellipse">
              <a:avLst/>
            </a:prstGeom>
            <a:noFill/>
            <a:ln w="40005" cap="rnd" cmpd="sng" algn="ctr">
              <a:solidFill>
                <a:schemeClr val="bg1">
                  <a:alpha val="68000"/>
                </a:scheme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457200" rtl="0"/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graphicFrame>
          <p:nvGraphicFramePr>
            <p:cNvPr id="41" name="Диаграмма Excel">
              <a:extLst>
                <a:ext uri="{FF2B5EF4-FFF2-40B4-BE49-F238E27FC236}">
                  <a16:creationId xmlns:a16="http://schemas.microsoft.com/office/drawing/2014/main" id="{A405F776-804D-291D-6C61-F547FC4CCD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3061832"/>
                </p:ext>
              </p:extLst>
            </p:nvPr>
          </p:nvGraphicFramePr>
          <p:xfrm>
            <a:off x="4547093" y="1223945"/>
            <a:ext cx="1645920" cy="16459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B12714EA-5073-88E9-D965-64C92909A66A}"/>
              </a:ext>
            </a:extLst>
          </p:cNvPr>
          <p:cNvSpPr txBox="1"/>
          <p:nvPr/>
        </p:nvSpPr>
        <p:spPr>
          <a:xfrm rot="16200000">
            <a:off x="10409278" y="4675624"/>
            <a:ext cx="184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Последний год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0DEE81-D47A-701C-6A7F-FB90113803B2}"/>
              </a:ext>
            </a:extLst>
          </p:cNvPr>
          <p:cNvSpPr txBox="1"/>
          <p:nvPr/>
        </p:nvSpPr>
        <p:spPr>
          <a:xfrm rot="16200000">
            <a:off x="10229943" y="2023806"/>
            <a:ext cx="2277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До последнего года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AF7A13C-FED2-A26B-D894-5BCA1609B16F}"/>
              </a:ext>
            </a:extLst>
          </p:cNvPr>
          <p:cNvSpPr txBox="1"/>
          <p:nvPr/>
        </p:nvSpPr>
        <p:spPr>
          <a:xfrm>
            <a:off x="8952285" y="5952844"/>
            <a:ext cx="2759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Предпринимали ли Вы попытки самоубийства?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9ECDAA-A2F8-90EA-009C-DEE21459BAAB}"/>
              </a:ext>
            </a:extLst>
          </p:cNvPr>
          <p:cNvSpPr txBox="1"/>
          <p:nvPr/>
        </p:nvSpPr>
        <p:spPr>
          <a:xfrm>
            <a:off x="1259844" y="1944539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Ответ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FB7421B-F29B-FCF8-520B-296E0276CAA3}"/>
              </a:ext>
            </a:extLst>
          </p:cNvPr>
          <p:cNvSpPr txBox="1"/>
          <p:nvPr/>
        </p:nvSpPr>
        <p:spPr>
          <a:xfrm>
            <a:off x="5323192" y="1922051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Ответ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</a:t>
            </a:r>
          </a:p>
        </p:txBody>
      </p:sp>
      <p:grpSp>
        <p:nvGrpSpPr>
          <p:cNvPr id="16" name="Google Shape;963;p50">
            <a:extLst>
              <a:ext uri="{FF2B5EF4-FFF2-40B4-BE49-F238E27FC236}">
                <a16:creationId xmlns:a16="http://schemas.microsoft.com/office/drawing/2014/main" id="{C4918AE9-7684-59A8-8B54-3BBAF7339682}"/>
              </a:ext>
            </a:extLst>
          </p:cNvPr>
          <p:cNvGrpSpPr/>
          <p:nvPr/>
        </p:nvGrpSpPr>
        <p:grpSpPr>
          <a:xfrm>
            <a:off x="8561297" y="357337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17" name="Google Shape;964;p50">
              <a:extLst>
                <a:ext uri="{FF2B5EF4-FFF2-40B4-BE49-F238E27FC236}">
                  <a16:creationId xmlns:a16="http://schemas.microsoft.com/office/drawing/2014/main" id="{3B79AD59-D431-1AA9-9820-3CF741A5B301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65;p50">
              <a:extLst>
                <a:ext uri="{FF2B5EF4-FFF2-40B4-BE49-F238E27FC236}">
                  <a16:creationId xmlns:a16="http://schemas.microsoft.com/office/drawing/2014/main" id="{0BF0CC3C-2669-E9BB-178B-411105D6698E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66;p50">
              <a:extLst>
                <a:ext uri="{FF2B5EF4-FFF2-40B4-BE49-F238E27FC236}">
                  <a16:creationId xmlns:a16="http://schemas.microsoft.com/office/drawing/2014/main" id="{EB4303D5-A4E5-B819-09F8-0DF47A451496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67;p50">
              <a:extLst>
                <a:ext uri="{FF2B5EF4-FFF2-40B4-BE49-F238E27FC236}">
                  <a16:creationId xmlns:a16="http://schemas.microsoft.com/office/drawing/2014/main" id="{B2481BC3-2E7D-1DC5-18E2-FF2ABCE7C4E8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68;p50">
              <a:extLst>
                <a:ext uri="{FF2B5EF4-FFF2-40B4-BE49-F238E27FC236}">
                  <a16:creationId xmlns:a16="http://schemas.microsoft.com/office/drawing/2014/main" id="{E9F9BDBC-ABB3-BF60-CEB6-CFBD62715422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69;p50">
              <a:extLst>
                <a:ext uri="{FF2B5EF4-FFF2-40B4-BE49-F238E27FC236}">
                  <a16:creationId xmlns:a16="http://schemas.microsoft.com/office/drawing/2014/main" id="{B7E9CD1D-24D6-1134-618A-322BA73299A6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70;p50">
              <a:extLst>
                <a:ext uri="{FF2B5EF4-FFF2-40B4-BE49-F238E27FC236}">
                  <a16:creationId xmlns:a16="http://schemas.microsoft.com/office/drawing/2014/main" id="{DE4D4C12-EA06-64F0-277C-72AB27ADB5BE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71;p50">
              <a:extLst>
                <a:ext uri="{FF2B5EF4-FFF2-40B4-BE49-F238E27FC236}">
                  <a16:creationId xmlns:a16="http://schemas.microsoft.com/office/drawing/2014/main" id="{6E8AF65E-D403-4EDE-BC76-63242458A245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72;p50">
              <a:extLst>
                <a:ext uri="{FF2B5EF4-FFF2-40B4-BE49-F238E27FC236}">
                  <a16:creationId xmlns:a16="http://schemas.microsoft.com/office/drawing/2014/main" id="{FF4E5568-A490-AD72-AE1F-F41798F89F14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73;p50">
              <a:extLst>
                <a:ext uri="{FF2B5EF4-FFF2-40B4-BE49-F238E27FC236}">
                  <a16:creationId xmlns:a16="http://schemas.microsoft.com/office/drawing/2014/main" id="{8094838C-6924-C268-48B4-3F726C3AF62B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0A8EA7C6-CAED-A15C-B68D-C38C7D7DB01E}"/>
              </a:ext>
            </a:extLst>
          </p:cNvPr>
          <p:cNvSpPr txBox="1"/>
          <p:nvPr/>
        </p:nvSpPr>
        <p:spPr>
          <a:xfrm>
            <a:off x="9198754" y="816160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Ответ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</a:t>
            </a:r>
          </a:p>
        </p:txBody>
      </p:sp>
      <p:pic>
        <p:nvPicPr>
          <p:cNvPr id="3" name="Рисунок 2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D89833CD-E8AF-CD56-2FF6-A5C04FF6BDC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488" y="281893"/>
            <a:ext cx="1706058" cy="5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54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0018A6-B0B3-DAB3-47DF-C34D69949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4D58E-FC95-DCDA-FD2E-A40DCCE5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9" y="297513"/>
            <a:ext cx="11868904" cy="1325563"/>
          </a:xfrm>
        </p:spPr>
        <p:txBody>
          <a:bodyPr/>
          <a:lstStyle/>
          <a:p>
            <a:r>
              <a:rPr lang="ru-RU" b="1" u="sng" dirty="0">
                <a:solidFill>
                  <a:schemeClr val="bg1"/>
                </a:solidFill>
              </a:rPr>
              <a:t>3 ГРУППЫ </a:t>
            </a:r>
            <a:r>
              <a:rPr lang="ru-RU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ФАКТОРОВ РИСКА И ПРОТЕКТОРОВ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28A94C2-7358-0A4A-DDA2-6DC675231F29}"/>
              </a:ext>
            </a:extLst>
          </p:cNvPr>
          <p:cNvCxnSpPr>
            <a:cxnSpLocks/>
          </p:cNvCxnSpPr>
          <p:nvPr/>
        </p:nvCxnSpPr>
        <p:spPr>
          <a:xfrm flipH="1">
            <a:off x="2239505" y="1250981"/>
            <a:ext cx="2528808" cy="1914470"/>
          </a:xfrm>
          <a:prstGeom prst="straightConnector1">
            <a:avLst/>
          </a:prstGeom>
          <a:ln w="41275" cap="flat" cmpd="sng" algn="ctr">
            <a:solidFill>
              <a:srgbClr val="92D050"/>
            </a:solidFill>
            <a:prstDash val="solid"/>
            <a:round/>
            <a:headEnd type="none" w="lg" len="sm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4AAAD4D-EDBA-D4D1-2F2C-EFA2F6E3F194}"/>
              </a:ext>
            </a:extLst>
          </p:cNvPr>
          <p:cNvCxnSpPr>
            <a:cxnSpLocks/>
          </p:cNvCxnSpPr>
          <p:nvPr/>
        </p:nvCxnSpPr>
        <p:spPr>
          <a:xfrm>
            <a:off x="7423688" y="1278609"/>
            <a:ext cx="2689731" cy="1867527"/>
          </a:xfrm>
          <a:prstGeom prst="straightConnector1">
            <a:avLst/>
          </a:prstGeom>
          <a:ln w="41275" cap="flat" cmpd="sng" algn="ctr">
            <a:solidFill>
              <a:srgbClr val="92D050"/>
            </a:solidFill>
            <a:prstDash val="solid"/>
            <a:round/>
            <a:headEnd type="none" w="lg" len="sm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D8D6EBD-3ECE-404A-C25E-91F927F266F3}"/>
              </a:ext>
            </a:extLst>
          </p:cNvPr>
          <p:cNvCxnSpPr>
            <a:cxnSpLocks/>
          </p:cNvCxnSpPr>
          <p:nvPr/>
        </p:nvCxnSpPr>
        <p:spPr>
          <a:xfrm>
            <a:off x="6096000" y="1278608"/>
            <a:ext cx="0" cy="1941313"/>
          </a:xfrm>
          <a:prstGeom prst="straightConnector1">
            <a:avLst/>
          </a:prstGeom>
          <a:ln w="41275" cap="flat" cmpd="sng" algn="ctr">
            <a:solidFill>
              <a:srgbClr val="92D050"/>
            </a:solidFill>
            <a:prstDash val="solid"/>
            <a:round/>
            <a:headEnd type="none" w="lg" len="sm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185FBB1-9040-A73D-EB0E-C2744C94F120}"/>
              </a:ext>
            </a:extLst>
          </p:cNvPr>
          <p:cNvSpPr/>
          <p:nvPr/>
        </p:nvSpPr>
        <p:spPr>
          <a:xfrm>
            <a:off x="8221955" y="3603447"/>
            <a:ext cx="3510366" cy="1518834"/>
          </a:xfrm>
          <a:prstGeom prst="roundRect">
            <a:avLst/>
          </a:prstGeom>
          <a:solidFill>
            <a:srgbClr val="75D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prstClr val="white"/>
                </a:solidFill>
                <a:latin typeface="Aptos" panose="02110004020202020204"/>
              </a:rPr>
              <a:t>Когнитивные (убеждения, установки)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C6B022C-56A0-0650-DC6D-F7D673225D4F}"/>
              </a:ext>
            </a:extLst>
          </p:cNvPr>
          <p:cNvSpPr/>
          <p:nvPr/>
        </p:nvSpPr>
        <p:spPr>
          <a:xfrm>
            <a:off x="4340817" y="3609772"/>
            <a:ext cx="3510366" cy="1518834"/>
          </a:xfrm>
          <a:prstGeom prst="roundRect">
            <a:avLst/>
          </a:prstGeom>
          <a:solidFill>
            <a:srgbClr val="75D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Эмоциональные состояния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6A9AD62-B2EA-C37B-4042-C24D98A8CE12}"/>
              </a:ext>
            </a:extLst>
          </p:cNvPr>
          <p:cNvSpPr/>
          <p:nvPr/>
        </p:nvSpPr>
        <p:spPr>
          <a:xfrm>
            <a:off x="296091" y="3609772"/>
            <a:ext cx="3503524" cy="1553745"/>
          </a:xfrm>
          <a:prstGeom prst="roundRect">
            <a:avLst/>
          </a:prstGeom>
          <a:solidFill>
            <a:srgbClr val="75D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</a:rPr>
              <a:t>Ситуации, обстоятельства, </a:t>
            </a:r>
            <a:r>
              <a:rPr lang="ru-RU" sz="2400" dirty="0">
                <a:solidFill>
                  <a:prstClr val="white"/>
                </a:solidFill>
                <a:latin typeface="Aptos" panose="02110004020202020204"/>
              </a:rPr>
              <a:t>ранний опыт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CE621C86-4A8C-94B9-7752-F140BD18FC8A}"/>
              </a:ext>
            </a:extLst>
          </p:cNvPr>
          <p:cNvSpPr/>
          <p:nvPr/>
        </p:nvSpPr>
        <p:spPr>
          <a:xfrm>
            <a:off x="631166" y="2743013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BF8153FE-05AD-65F7-1E4C-C267557CB027}"/>
              </a:ext>
            </a:extLst>
          </p:cNvPr>
          <p:cNvSpPr/>
          <p:nvPr/>
        </p:nvSpPr>
        <p:spPr>
          <a:xfrm>
            <a:off x="4509072" y="270021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D1E1273E-51C5-6E6E-95AA-A41C4255CDC3}"/>
              </a:ext>
            </a:extLst>
          </p:cNvPr>
          <p:cNvSpPr/>
          <p:nvPr/>
        </p:nvSpPr>
        <p:spPr>
          <a:xfrm>
            <a:off x="8410681" y="2655956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82" name="Google Shape;12255;p75">
            <a:extLst>
              <a:ext uri="{FF2B5EF4-FFF2-40B4-BE49-F238E27FC236}">
                <a16:creationId xmlns:a16="http://schemas.microsoft.com/office/drawing/2014/main" id="{73FF9D8C-C316-0047-0163-BE67A5418251}"/>
              </a:ext>
            </a:extLst>
          </p:cNvPr>
          <p:cNvGrpSpPr/>
          <p:nvPr/>
        </p:nvGrpSpPr>
        <p:grpSpPr>
          <a:xfrm>
            <a:off x="925726" y="3019447"/>
            <a:ext cx="521490" cy="400948"/>
            <a:chOff x="1781317" y="3391400"/>
            <a:chExt cx="367255" cy="282364"/>
          </a:xfrm>
        </p:grpSpPr>
        <p:sp>
          <p:nvSpPr>
            <p:cNvPr id="83" name="Google Shape;12256;p75">
              <a:extLst>
                <a:ext uri="{FF2B5EF4-FFF2-40B4-BE49-F238E27FC236}">
                  <a16:creationId xmlns:a16="http://schemas.microsoft.com/office/drawing/2014/main" id="{37361408-BCA8-C18D-B3D3-7CDDE0895C0F}"/>
                </a:ext>
              </a:extLst>
            </p:cNvPr>
            <p:cNvSpPr/>
            <p:nvPr/>
          </p:nvSpPr>
          <p:spPr>
            <a:xfrm>
              <a:off x="1901061" y="3639610"/>
              <a:ext cx="11013" cy="33772"/>
            </a:xfrm>
            <a:custGeom>
              <a:avLst/>
              <a:gdLst/>
              <a:ahLst/>
              <a:cxnLst/>
              <a:rect l="l" t="t" r="r" b="b"/>
              <a:pathLst>
                <a:path w="346" h="1061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894"/>
                  </a:lnTo>
                  <a:cubicBezTo>
                    <a:pt x="1" y="977"/>
                    <a:pt x="72" y="1060"/>
                    <a:pt x="167" y="1060"/>
                  </a:cubicBezTo>
                  <a:cubicBezTo>
                    <a:pt x="251" y="1060"/>
                    <a:pt x="334" y="977"/>
                    <a:pt x="334" y="894"/>
                  </a:cubicBezTo>
                  <a:lnTo>
                    <a:pt x="334" y="167"/>
                  </a:lnTo>
                  <a:cubicBezTo>
                    <a:pt x="346" y="72"/>
                    <a:pt x="274" y="1"/>
                    <a:pt x="1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4" name="Google Shape;12257;p75">
              <a:extLst>
                <a:ext uri="{FF2B5EF4-FFF2-40B4-BE49-F238E27FC236}">
                  <a16:creationId xmlns:a16="http://schemas.microsoft.com/office/drawing/2014/main" id="{7265458D-D584-C0AE-FF58-C342D692A419}"/>
                </a:ext>
              </a:extLst>
            </p:cNvPr>
            <p:cNvSpPr/>
            <p:nvPr/>
          </p:nvSpPr>
          <p:spPr>
            <a:xfrm>
              <a:off x="2016668" y="3639610"/>
              <a:ext cx="10631" cy="33772"/>
            </a:xfrm>
            <a:custGeom>
              <a:avLst/>
              <a:gdLst/>
              <a:ahLst/>
              <a:cxnLst/>
              <a:rect l="l" t="t" r="r" b="b"/>
              <a:pathLst>
                <a:path w="334" h="1061" extrusionOk="0">
                  <a:moveTo>
                    <a:pt x="167" y="1"/>
                  </a:moveTo>
                  <a:cubicBezTo>
                    <a:pt x="71" y="1"/>
                    <a:pt x="0" y="72"/>
                    <a:pt x="0" y="167"/>
                  </a:cubicBezTo>
                  <a:lnTo>
                    <a:pt x="0" y="894"/>
                  </a:lnTo>
                  <a:cubicBezTo>
                    <a:pt x="0" y="977"/>
                    <a:pt x="71" y="1060"/>
                    <a:pt x="167" y="1060"/>
                  </a:cubicBezTo>
                  <a:cubicBezTo>
                    <a:pt x="250" y="1060"/>
                    <a:pt x="333" y="977"/>
                    <a:pt x="333" y="894"/>
                  </a:cubicBezTo>
                  <a:lnTo>
                    <a:pt x="333" y="167"/>
                  </a:lnTo>
                  <a:cubicBezTo>
                    <a:pt x="333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5" name="Google Shape;12258;p75">
              <a:extLst>
                <a:ext uri="{FF2B5EF4-FFF2-40B4-BE49-F238E27FC236}">
                  <a16:creationId xmlns:a16="http://schemas.microsoft.com/office/drawing/2014/main" id="{B571F7BA-7EAF-FDB4-9A5E-66CA60030441}"/>
                </a:ext>
              </a:extLst>
            </p:cNvPr>
            <p:cNvSpPr/>
            <p:nvPr/>
          </p:nvSpPr>
          <p:spPr>
            <a:xfrm>
              <a:off x="1820340" y="3518720"/>
              <a:ext cx="46281" cy="16329"/>
            </a:xfrm>
            <a:custGeom>
              <a:avLst/>
              <a:gdLst/>
              <a:ahLst/>
              <a:cxnLst/>
              <a:rect l="l" t="t" r="r" b="b"/>
              <a:pathLst>
                <a:path w="1454" h="513" extrusionOk="0">
                  <a:moveTo>
                    <a:pt x="167" y="1"/>
                  </a:moveTo>
                  <a:cubicBezTo>
                    <a:pt x="84" y="1"/>
                    <a:pt x="1" y="72"/>
                    <a:pt x="1" y="167"/>
                  </a:cubicBezTo>
                  <a:cubicBezTo>
                    <a:pt x="1" y="251"/>
                    <a:pt x="84" y="334"/>
                    <a:pt x="167" y="334"/>
                  </a:cubicBezTo>
                  <a:cubicBezTo>
                    <a:pt x="370" y="334"/>
                    <a:pt x="917" y="358"/>
                    <a:pt x="1179" y="489"/>
                  </a:cubicBezTo>
                  <a:cubicBezTo>
                    <a:pt x="1215" y="513"/>
                    <a:pt x="1227" y="513"/>
                    <a:pt x="1263" y="513"/>
                  </a:cubicBezTo>
                  <a:cubicBezTo>
                    <a:pt x="1310" y="513"/>
                    <a:pt x="1382" y="477"/>
                    <a:pt x="1406" y="417"/>
                  </a:cubicBezTo>
                  <a:cubicBezTo>
                    <a:pt x="1453" y="346"/>
                    <a:pt x="1417" y="239"/>
                    <a:pt x="1334" y="191"/>
                  </a:cubicBezTo>
                  <a:cubicBezTo>
                    <a:pt x="941" y="1"/>
                    <a:pt x="203" y="1"/>
                    <a:pt x="1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6" name="Google Shape;12259;p75">
              <a:extLst>
                <a:ext uri="{FF2B5EF4-FFF2-40B4-BE49-F238E27FC236}">
                  <a16:creationId xmlns:a16="http://schemas.microsoft.com/office/drawing/2014/main" id="{42C283EC-B2E5-FBA9-8BC4-E51F100BB6CF}"/>
                </a:ext>
              </a:extLst>
            </p:cNvPr>
            <p:cNvSpPr/>
            <p:nvPr/>
          </p:nvSpPr>
          <p:spPr>
            <a:xfrm>
              <a:off x="1802898" y="3628247"/>
              <a:ext cx="11045" cy="45135"/>
            </a:xfrm>
            <a:custGeom>
              <a:avLst/>
              <a:gdLst/>
              <a:ahLst/>
              <a:cxnLst/>
              <a:rect l="l" t="t" r="r" b="b"/>
              <a:pathLst>
                <a:path w="347" h="1418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1251"/>
                  </a:lnTo>
                  <a:cubicBezTo>
                    <a:pt x="1" y="1334"/>
                    <a:pt x="72" y="1417"/>
                    <a:pt x="168" y="1417"/>
                  </a:cubicBezTo>
                  <a:cubicBezTo>
                    <a:pt x="263" y="1417"/>
                    <a:pt x="334" y="1334"/>
                    <a:pt x="334" y="1251"/>
                  </a:cubicBezTo>
                  <a:lnTo>
                    <a:pt x="334" y="167"/>
                  </a:lnTo>
                  <a:cubicBezTo>
                    <a:pt x="346" y="72"/>
                    <a:pt x="275" y="1"/>
                    <a:pt x="16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7" name="Google Shape;12260;p75">
              <a:extLst>
                <a:ext uri="{FF2B5EF4-FFF2-40B4-BE49-F238E27FC236}">
                  <a16:creationId xmlns:a16="http://schemas.microsoft.com/office/drawing/2014/main" id="{4EBB1D55-64F7-83B5-1E8D-C59FAFFCAAFB}"/>
                </a:ext>
              </a:extLst>
            </p:cNvPr>
            <p:cNvSpPr/>
            <p:nvPr/>
          </p:nvSpPr>
          <p:spPr>
            <a:xfrm>
              <a:off x="1781317" y="3391400"/>
              <a:ext cx="367255" cy="282364"/>
            </a:xfrm>
            <a:custGeom>
              <a:avLst/>
              <a:gdLst/>
              <a:ahLst/>
              <a:cxnLst/>
              <a:rect l="l" t="t" r="r" b="b"/>
              <a:pathLst>
                <a:path w="11538" h="8871" extrusionOk="0">
                  <a:moveTo>
                    <a:pt x="9728" y="2703"/>
                  </a:moveTo>
                  <a:cubicBezTo>
                    <a:pt x="10049" y="2703"/>
                    <a:pt x="10287" y="2917"/>
                    <a:pt x="10287" y="3167"/>
                  </a:cubicBezTo>
                  <a:lnTo>
                    <a:pt x="10287" y="3203"/>
                  </a:lnTo>
                  <a:cubicBezTo>
                    <a:pt x="10121" y="3120"/>
                    <a:pt x="9930" y="3096"/>
                    <a:pt x="9728" y="3096"/>
                  </a:cubicBezTo>
                  <a:cubicBezTo>
                    <a:pt x="9537" y="3096"/>
                    <a:pt x="9347" y="3143"/>
                    <a:pt x="9180" y="3203"/>
                  </a:cubicBezTo>
                  <a:lnTo>
                    <a:pt x="9180" y="3167"/>
                  </a:lnTo>
                  <a:cubicBezTo>
                    <a:pt x="9180" y="2917"/>
                    <a:pt x="9430" y="2703"/>
                    <a:pt x="9728" y="2703"/>
                  </a:cubicBezTo>
                  <a:close/>
                  <a:moveTo>
                    <a:pt x="9728" y="3405"/>
                  </a:moveTo>
                  <a:cubicBezTo>
                    <a:pt x="10347" y="3405"/>
                    <a:pt x="10835" y="3893"/>
                    <a:pt x="10835" y="4513"/>
                  </a:cubicBezTo>
                  <a:cubicBezTo>
                    <a:pt x="10835" y="4632"/>
                    <a:pt x="10811" y="4751"/>
                    <a:pt x="10775" y="4846"/>
                  </a:cubicBezTo>
                  <a:cubicBezTo>
                    <a:pt x="10299" y="4358"/>
                    <a:pt x="9454" y="4167"/>
                    <a:pt x="9406" y="4167"/>
                  </a:cubicBezTo>
                  <a:cubicBezTo>
                    <a:pt x="9392" y="4160"/>
                    <a:pt x="9377" y="4157"/>
                    <a:pt x="9362" y="4157"/>
                  </a:cubicBezTo>
                  <a:cubicBezTo>
                    <a:pt x="9325" y="4157"/>
                    <a:pt x="9285" y="4174"/>
                    <a:pt x="9251" y="4191"/>
                  </a:cubicBezTo>
                  <a:cubicBezTo>
                    <a:pt x="9216" y="4227"/>
                    <a:pt x="9192" y="4274"/>
                    <a:pt x="9192" y="4334"/>
                  </a:cubicBezTo>
                  <a:cubicBezTo>
                    <a:pt x="9192" y="4334"/>
                    <a:pt x="9180" y="4441"/>
                    <a:pt x="9061" y="4572"/>
                  </a:cubicBezTo>
                  <a:cubicBezTo>
                    <a:pt x="9001" y="4632"/>
                    <a:pt x="9001" y="4751"/>
                    <a:pt x="9061" y="4810"/>
                  </a:cubicBezTo>
                  <a:cubicBezTo>
                    <a:pt x="9091" y="4840"/>
                    <a:pt x="9135" y="4855"/>
                    <a:pt x="9180" y="4855"/>
                  </a:cubicBezTo>
                  <a:cubicBezTo>
                    <a:pt x="9225" y="4855"/>
                    <a:pt x="9269" y="4840"/>
                    <a:pt x="9299" y="4810"/>
                  </a:cubicBezTo>
                  <a:cubicBezTo>
                    <a:pt x="9394" y="4715"/>
                    <a:pt x="9454" y="4608"/>
                    <a:pt x="9478" y="4536"/>
                  </a:cubicBezTo>
                  <a:cubicBezTo>
                    <a:pt x="9763" y="4632"/>
                    <a:pt x="10359" y="4834"/>
                    <a:pt x="10621" y="5203"/>
                  </a:cubicBezTo>
                  <a:cubicBezTo>
                    <a:pt x="10561" y="5668"/>
                    <a:pt x="10192" y="5977"/>
                    <a:pt x="9728" y="5977"/>
                  </a:cubicBezTo>
                  <a:cubicBezTo>
                    <a:pt x="9251" y="5977"/>
                    <a:pt x="8870" y="5620"/>
                    <a:pt x="8823" y="5167"/>
                  </a:cubicBezTo>
                  <a:cubicBezTo>
                    <a:pt x="8823" y="5132"/>
                    <a:pt x="8811" y="5120"/>
                    <a:pt x="8799" y="5084"/>
                  </a:cubicBezTo>
                  <a:cubicBezTo>
                    <a:pt x="8692" y="4906"/>
                    <a:pt x="8632" y="4715"/>
                    <a:pt x="8632" y="4513"/>
                  </a:cubicBezTo>
                  <a:cubicBezTo>
                    <a:pt x="8632" y="3893"/>
                    <a:pt x="9120" y="3405"/>
                    <a:pt x="9728" y="3405"/>
                  </a:cubicBezTo>
                  <a:close/>
                  <a:moveTo>
                    <a:pt x="3048" y="3405"/>
                  </a:moveTo>
                  <a:lnTo>
                    <a:pt x="3048" y="4108"/>
                  </a:lnTo>
                  <a:cubicBezTo>
                    <a:pt x="3048" y="4227"/>
                    <a:pt x="3024" y="4334"/>
                    <a:pt x="2977" y="4429"/>
                  </a:cubicBezTo>
                  <a:lnTo>
                    <a:pt x="2882" y="4608"/>
                  </a:lnTo>
                  <a:cubicBezTo>
                    <a:pt x="2870" y="4644"/>
                    <a:pt x="2870" y="4655"/>
                    <a:pt x="2870" y="4691"/>
                  </a:cubicBezTo>
                  <a:lnTo>
                    <a:pt x="2870" y="5048"/>
                  </a:lnTo>
                  <a:cubicBezTo>
                    <a:pt x="2870" y="5298"/>
                    <a:pt x="2763" y="5537"/>
                    <a:pt x="2584" y="5703"/>
                  </a:cubicBezTo>
                  <a:cubicBezTo>
                    <a:pt x="2413" y="5885"/>
                    <a:pt x="2203" y="5981"/>
                    <a:pt x="1989" y="5981"/>
                  </a:cubicBezTo>
                  <a:cubicBezTo>
                    <a:pt x="1965" y="5981"/>
                    <a:pt x="1941" y="5979"/>
                    <a:pt x="1917" y="5977"/>
                  </a:cubicBezTo>
                  <a:cubicBezTo>
                    <a:pt x="1429" y="5965"/>
                    <a:pt x="1024" y="5537"/>
                    <a:pt x="1024" y="5013"/>
                  </a:cubicBezTo>
                  <a:lnTo>
                    <a:pt x="1024" y="4703"/>
                  </a:lnTo>
                  <a:cubicBezTo>
                    <a:pt x="1024" y="4667"/>
                    <a:pt x="1024" y="4644"/>
                    <a:pt x="1012" y="4632"/>
                  </a:cubicBezTo>
                  <a:lnTo>
                    <a:pt x="905" y="4417"/>
                  </a:lnTo>
                  <a:cubicBezTo>
                    <a:pt x="858" y="4346"/>
                    <a:pt x="846" y="4251"/>
                    <a:pt x="846" y="4167"/>
                  </a:cubicBezTo>
                  <a:lnTo>
                    <a:pt x="846" y="4144"/>
                  </a:lnTo>
                  <a:cubicBezTo>
                    <a:pt x="846" y="3751"/>
                    <a:pt x="1179" y="3405"/>
                    <a:pt x="1596" y="3405"/>
                  </a:cubicBezTo>
                  <a:close/>
                  <a:moveTo>
                    <a:pt x="5763" y="322"/>
                  </a:moveTo>
                  <a:cubicBezTo>
                    <a:pt x="6358" y="322"/>
                    <a:pt x="6870" y="536"/>
                    <a:pt x="7263" y="905"/>
                  </a:cubicBezTo>
                  <a:cubicBezTo>
                    <a:pt x="7668" y="1298"/>
                    <a:pt x="7882" y="1858"/>
                    <a:pt x="7942" y="2524"/>
                  </a:cubicBezTo>
                  <a:cubicBezTo>
                    <a:pt x="8085" y="4346"/>
                    <a:pt x="8227" y="5346"/>
                    <a:pt x="8287" y="5703"/>
                  </a:cubicBezTo>
                  <a:lnTo>
                    <a:pt x="8287" y="5715"/>
                  </a:lnTo>
                  <a:cubicBezTo>
                    <a:pt x="8108" y="5834"/>
                    <a:pt x="7763" y="6025"/>
                    <a:pt x="7215" y="6179"/>
                  </a:cubicBezTo>
                  <a:lnTo>
                    <a:pt x="6930" y="6060"/>
                  </a:lnTo>
                  <a:cubicBezTo>
                    <a:pt x="6858" y="6025"/>
                    <a:pt x="6811" y="5953"/>
                    <a:pt x="6811" y="5882"/>
                  </a:cubicBezTo>
                  <a:lnTo>
                    <a:pt x="6811" y="5298"/>
                  </a:lnTo>
                  <a:cubicBezTo>
                    <a:pt x="7370" y="4941"/>
                    <a:pt x="7727" y="4334"/>
                    <a:pt x="7727" y="3632"/>
                  </a:cubicBezTo>
                  <a:lnTo>
                    <a:pt x="7727" y="3322"/>
                  </a:lnTo>
                  <a:cubicBezTo>
                    <a:pt x="7727" y="3108"/>
                    <a:pt x="7632" y="2917"/>
                    <a:pt x="7489" y="2786"/>
                  </a:cubicBezTo>
                  <a:cubicBezTo>
                    <a:pt x="7144" y="2489"/>
                    <a:pt x="6370" y="1965"/>
                    <a:pt x="5025" y="1834"/>
                  </a:cubicBezTo>
                  <a:cubicBezTo>
                    <a:pt x="5015" y="1831"/>
                    <a:pt x="5005" y="1830"/>
                    <a:pt x="4995" y="1830"/>
                  </a:cubicBezTo>
                  <a:cubicBezTo>
                    <a:pt x="4920" y="1830"/>
                    <a:pt x="4846" y="1903"/>
                    <a:pt x="4846" y="1977"/>
                  </a:cubicBezTo>
                  <a:cubicBezTo>
                    <a:pt x="4834" y="2072"/>
                    <a:pt x="4906" y="2155"/>
                    <a:pt x="5001" y="2155"/>
                  </a:cubicBezTo>
                  <a:cubicBezTo>
                    <a:pt x="6251" y="2274"/>
                    <a:pt x="6954" y="2750"/>
                    <a:pt x="7263" y="3024"/>
                  </a:cubicBezTo>
                  <a:cubicBezTo>
                    <a:pt x="7335" y="3096"/>
                    <a:pt x="7382" y="3179"/>
                    <a:pt x="7382" y="3298"/>
                  </a:cubicBezTo>
                  <a:lnTo>
                    <a:pt x="7382" y="3620"/>
                  </a:lnTo>
                  <a:cubicBezTo>
                    <a:pt x="7382" y="4525"/>
                    <a:pt x="6632" y="5251"/>
                    <a:pt x="5739" y="5251"/>
                  </a:cubicBezTo>
                  <a:cubicBezTo>
                    <a:pt x="4846" y="5251"/>
                    <a:pt x="4108" y="4513"/>
                    <a:pt x="4108" y="3620"/>
                  </a:cubicBezTo>
                  <a:lnTo>
                    <a:pt x="4108" y="3465"/>
                  </a:lnTo>
                  <a:cubicBezTo>
                    <a:pt x="4108" y="3405"/>
                    <a:pt x="4132" y="3346"/>
                    <a:pt x="4191" y="3298"/>
                  </a:cubicBezTo>
                  <a:cubicBezTo>
                    <a:pt x="4406" y="3179"/>
                    <a:pt x="4691" y="2965"/>
                    <a:pt x="4822" y="2572"/>
                  </a:cubicBezTo>
                  <a:cubicBezTo>
                    <a:pt x="4846" y="2489"/>
                    <a:pt x="4810" y="2393"/>
                    <a:pt x="4715" y="2369"/>
                  </a:cubicBezTo>
                  <a:cubicBezTo>
                    <a:pt x="4696" y="2361"/>
                    <a:pt x="4676" y="2357"/>
                    <a:pt x="4657" y="2357"/>
                  </a:cubicBezTo>
                  <a:cubicBezTo>
                    <a:pt x="4592" y="2357"/>
                    <a:pt x="4531" y="2401"/>
                    <a:pt x="4513" y="2465"/>
                  </a:cubicBezTo>
                  <a:cubicBezTo>
                    <a:pt x="4417" y="2750"/>
                    <a:pt x="4191" y="2917"/>
                    <a:pt x="4048" y="3024"/>
                  </a:cubicBezTo>
                  <a:cubicBezTo>
                    <a:pt x="3882" y="3108"/>
                    <a:pt x="3775" y="3286"/>
                    <a:pt x="3775" y="3465"/>
                  </a:cubicBezTo>
                  <a:lnTo>
                    <a:pt x="3775" y="3620"/>
                  </a:lnTo>
                  <a:cubicBezTo>
                    <a:pt x="3775" y="4310"/>
                    <a:pt x="4132" y="4929"/>
                    <a:pt x="4691" y="5287"/>
                  </a:cubicBezTo>
                  <a:lnTo>
                    <a:pt x="4691" y="5858"/>
                  </a:lnTo>
                  <a:cubicBezTo>
                    <a:pt x="4691" y="5941"/>
                    <a:pt x="4644" y="6013"/>
                    <a:pt x="4572" y="6037"/>
                  </a:cubicBezTo>
                  <a:lnTo>
                    <a:pt x="4287" y="6156"/>
                  </a:lnTo>
                  <a:cubicBezTo>
                    <a:pt x="3739" y="6013"/>
                    <a:pt x="3394" y="5822"/>
                    <a:pt x="3227" y="5715"/>
                  </a:cubicBezTo>
                  <a:lnTo>
                    <a:pt x="3227" y="5703"/>
                  </a:lnTo>
                  <a:cubicBezTo>
                    <a:pt x="3286" y="5346"/>
                    <a:pt x="3441" y="4346"/>
                    <a:pt x="3572" y="2524"/>
                  </a:cubicBezTo>
                  <a:cubicBezTo>
                    <a:pt x="3620" y="1858"/>
                    <a:pt x="3858" y="1310"/>
                    <a:pt x="4251" y="905"/>
                  </a:cubicBezTo>
                  <a:cubicBezTo>
                    <a:pt x="4644" y="524"/>
                    <a:pt x="5168" y="322"/>
                    <a:pt x="5763" y="322"/>
                  </a:cubicBezTo>
                  <a:close/>
                  <a:moveTo>
                    <a:pt x="2917" y="5870"/>
                  </a:moveTo>
                  <a:cubicBezTo>
                    <a:pt x="2941" y="5929"/>
                    <a:pt x="2989" y="5977"/>
                    <a:pt x="3036" y="6013"/>
                  </a:cubicBezTo>
                  <a:cubicBezTo>
                    <a:pt x="3167" y="6096"/>
                    <a:pt x="3417" y="6251"/>
                    <a:pt x="3810" y="6382"/>
                  </a:cubicBezTo>
                  <a:lnTo>
                    <a:pt x="3334" y="6596"/>
                  </a:lnTo>
                  <a:lnTo>
                    <a:pt x="2798" y="6441"/>
                  </a:lnTo>
                  <a:cubicBezTo>
                    <a:pt x="2667" y="6394"/>
                    <a:pt x="2667" y="6382"/>
                    <a:pt x="2667" y="6358"/>
                  </a:cubicBezTo>
                  <a:lnTo>
                    <a:pt x="2667" y="6120"/>
                  </a:lnTo>
                  <a:cubicBezTo>
                    <a:pt x="2727" y="6072"/>
                    <a:pt x="2763" y="6025"/>
                    <a:pt x="2822" y="5977"/>
                  </a:cubicBezTo>
                  <a:cubicBezTo>
                    <a:pt x="2858" y="5953"/>
                    <a:pt x="2882" y="5906"/>
                    <a:pt x="2917" y="5870"/>
                  </a:cubicBezTo>
                  <a:close/>
                  <a:moveTo>
                    <a:pt x="8620" y="5620"/>
                  </a:moveTo>
                  <a:cubicBezTo>
                    <a:pt x="8704" y="5822"/>
                    <a:pt x="8859" y="5977"/>
                    <a:pt x="9037" y="6096"/>
                  </a:cubicBezTo>
                  <a:lnTo>
                    <a:pt x="9037" y="6453"/>
                  </a:lnTo>
                  <a:lnTo>
                    <a:pt x="9013" y="6453"/>
                  </a:lnTo>
                  <a:lnTo>
                    <a:pt x="8478" y="6739"/>
                  </a:lnTo>
                  <a:cubicBezTo>
                    <a:pt x="8478" y="6739"/>
                    <a:pt x="8466" y="6739"/>
                    <a:pt x="8466" y="6727"/>
                  </a:cubicBezTo>
                  <a:lnTo>
                    <a:pt x="7692" y="6382"/>
                  </a:lnTo>
                  <a:cubicBezTo>
                    <a:pt x="8061" y="6251"/>
                    <a:pt x="8335" y="6096"/>
                    <a:pt x="8466" y="6013"/>
                  </a:cubicBezTo>
                  <a:cubicBezTo>
                    <a:pt x="8585" y="5941"/>
                    <a:pt x="8644" y="5798"/>
                    <a:pt x="8620" y="5656"/>
                  </a:cubicBezTo>
                  <a:lnTo>
                    <a:pt x="8620" y="5620"/>
                  </a:lnTo>
                  <a:close/>
                  <a:moveTo>
                    <a:pt x="2322" y="6263"/>
                  </a:moveTo>
                  <a:lnTo>
                    <a:pt x="2322" y="6334"/>
                  </a:lnTo>
                  <a:cubicBezTo>
                    <a:pt x="2322" y="6370"/>
                    <a:pt x="2322" y="6418"/>
                    <a:pt x="2334" y="6441"/>
                  </a:cubicBezTo>
                  <a:lnTo>
                    <a:pt x="1929" y="6834"/>
                  </a:lnTo>
                  <a:lnTo>
                    <a:pt x="1548" y="6441"/>
                  </a:lnTo>
                  <a:cubicBezTo>
                    <a:pt x="1560" y="6418"/>
                    <a:pt x="1560" y="6382"/>
                    <a:pt x="1560" y="6334"/>
                  </a:cubicBezTo>
                  <a:lnTo>
                    <a:pt x="1560" y="6263"/>
                  </a:lnTo>
                  <a:cubicBezTo>
                    <a:pt x="1667" y="6299"/>
                    <a:pt x="1786" y="6322"/>
                    <a:pt x="1905" y="6322"/>
                  </a:cubicBezTo>
                  <a:lnTo>
                    <a:pt x="1953" y="6322"/>
                  </a:lnTo>
                  <a:cubicBezTo>
                    <a:pt x="2084" y="6322"/>
                    <a:pt x="2203" y="6310"/>
                    <a:pt x="2322" y="6263"/>
                  </a:cubicBezTo>
                  <a:close/>
                  <a:moveTo>
                    <a:pt x="10109" y="6275"/>
                  </a:moveTo>
                  <a:lnTo>
                    <a:pt x="10109" y="6453"/>
                  </a:lnTo>
                  <a:cubicBezTo>
                    <a:pt x="10109" y="6513"/>
                    <a:pt x="10121" y="6572"/>
                    <a:pt x="10144" y="6620"/>
                  </a:cubicBezTo>
                  <a:lnTo>
                    <a:pt x="10002" y="6775"/>
                  </a:lnTo>
                  <a:cubicBezTo>
                    <a:pt x="9924" y="6840"/>
                    <a:pt x="9832" y="6873"/>
                    <a:pt x="9740" y="6873"/>
                  </a:cubicBezTo>
                  <a:cubicBezTo>
                    <a:pt x="9647" y="6873"/>
                    <a:pt x="9555" y="6840"/>
                    <a:pt x="9478" y="6775"/>
                  </a:cubicBezTo>
                  <a:lnTo>
                    <a:pt x="9311" y="6620"/>
                  </a:lnTo>
                  <a:cubicBezTo>
                    <a:pt x="9347" y="6572"/>
                    <a:pt x="9359" y="6513"/>
                    <a:pt x="9359" y="6453"/>
                  </a:cubicBezTo>
                  <a:lnTo>
                    <a:pt x="9359" y="6275"/>
                  </a:lnTo>
                  <a:cubicBezTo>
                    <a:pt x="9478" y="6310"/>
                    <a:pt x="9597" y="6334"/>
                    <a:pt x="9728" y="6334"/>
                  </a:cubicBezTo>
                  <a:cubicBezTo>
                    <a:pt x="9859" y="6334"/>
                    <a:pt x="9978" y="6322"/>
                    <a:pt x="10109" y="6275"/>
                  </a:cubicBezTo>
                  <a:close/>
                  <a:moveTo>
                    <a:pt x="6501" y="5477"/>
                  </a:moveTo>
                  <a:lnTo>
                    <a:pt x="6501" y="5882"/>
                  </a:lnTo>
                  <a:cubicBezTo>
                    <a:pt x="6501" y="6084"/>
                    <a:pt x="6620" y="6275"/>
                    <a:pt x="6811" y="6370"/>
                  </a:cubicBezTo>
                  <a:lnTo>
                    <a:pt x="7073" y="6477"/>
                  </a:lnTo>
                  <a:cubicBezTo>
                    <a:pt x="6799" y="6953"/>
                    <a:pt x="6299" y="7263"/>
                    <a:pt x="5739" y="7263"/>
                  </a:cubicBezTo>
                  <a:cubicBezTo>
                    <a:pt x="5191" y="7263"/>
                    <a:pt x="4691" y="6953"/>
                    <a:pt x="4453" y="6477"/>
                  </a:cubicBezTo>
                  <a:lnTo>
                    <a:pt x="4703" y="6370"/>
                  </a:lnTo>
                  <a:cubicBezTo>
                    <a:pt x="4894" y="6275"/>
                    <a:pt x="5013" y="6084"/>
                    <a:pt x="5013" y="5882"/>
                  </a:cubicBezTo>
                  <a:lnTo>
                    <a:pt x="5013" y="5477"/>
                  </a:lnTo>
                  <a:cubicBezTo>
                    <a:pt x="5239" y="5560"/>
                    <a:pt x="5489" y="5620"/>
                    <a:pt x="5763" y="5620"/>
                  </a:cubicBezTo>
                  <a:cubicBezTo>
                    <a:pt x="6025" y="5620"/>
                    <a:pt x="6263" y="5584"/>
                    <a:pt x="6501" y="5477"/>
                  </a:cubicBezTo>
                  <a:close/>
                  <a:moveTo>
                    <a:pt x="5763" y="0"/>
                  </a:moveTo>
                  <a:cubicBezTo>
                    <a:pt x="5072" y="0"/>
                    <a:pt x="4465" y="238"/>
                    <a:pt x="4013" y="679"/>
                  </a:cubicBezTo>
                  <a:cubicBezTo>
                    <a:pt x="3560" y="1131"/>
                    <a:pt x="3286" y="1774"/>
                    <a:pt x="3239" y="2512"/>
                  </a:cubicBezTo>
                  <a:cubicBezTo>
                    <a:pt x="3227" y="2703"/>
                    <a:pt x="3215" y="2905"/>
                    <a:pt x="3203" y="3084"/>
                  </a:cubicBezTo>
                  <a:lnTo>
                    <a:pt x="1608" y="3084"/>
                  </a:lnTo>
                  <a:cubicBezTo>
                    <a:pt x="1012" y="3084"/>
                    <a:pt x="536" y="3560"/>
                    <a:pt x="536" y="4155"/>
                  </a:cubicBezTo>
                  <a:lnTo>
                    <a:pt x="536" y="4167"/>
                  </a:lnTo>
                  <a:cubicBezTo>
                    <a:pt x="536" y="4298"/>
                    <a:pt x="560" y="4453"/>
                    <a:pt x="619" y="4572"/>
                  </a:cubicBezTo>
                  <a:lnTo>
                    <a:pt x="715" y="4751"/>
                  </a:lnTo>
                  <a:lnTo>
                    <a:pt x="715" y="5025"/>
                  </a:lnTo>
                  <a:cubicBezTo>
                    <a:pt x="715" y="5465"/>
                    <a:pt x="941" y="5858"/>
                    <a:pt x="1262" y="6096"/>
                  </a:cubicBezTo>
                  <a:lnTo>
                    <a:pt x="1262" y="6334"/>
                  </a:lnTo>
                  <a:cubicBezTo>
                    <a:pt x="1262" y="6370"/>
                    <a:pt x="1250" y="6394"/>
                    <a:pt x="1215" y="6418"/>
                  </a:cubicBezTo>
                  <a:lnTo>
                    <a:pt x="524" y="6608"/>
                  </a:lnTo>
                  <a:cubicBezTo>
                    <a:pt x="226" y="6691"/>
                    <a:pt x="0" y="6977"/>
                    <a:pt x="0" y="7287"/>
                  </a:cubicBezTo>
                  <a:lnTo>
                    <a:pt x="0" y="8692"/>
                  </a:lnTo>
                  <a:cubicBezTo>
                    <a:pt x="0" y="8775"/>
                    <a:pt x="72" y="8858"/>
                    <a:pt x="167" y="8858"/>
                  </a:cubicBezTo>
                  <a:cubicBezTo>
                    <a:pt x="250" y="8858"/>
                    <a:pt x="322" y="8775"/>
                    <a:pt x="322" y="8692"/>
                  </a:cubicBezTo>
                  <a:lnTo>
                    <a:pt x="322" y="7287"/>
                  </a:lnTo>
                  <a:cubicBezTo>
                    <a:pt x="322" y="7132"/>
                    <a:pt x="441" y="6977"/>
                    <a:pt x="596" y="6930"/>
                  </a:cubicBezTo>
                  <a:lnTo>
                    <a:pt x="1298" y="6739"/>
                  </a:lnTo>
                  <a:cubicBezTo>
                    <a:pt x="1322" y="6739"/>
                    <a:pt x="1334" y="6727"/>
                    <a:pt x="1369" y="6715"/>
                  </a:cubicBezTo>
                  <a:lnTo>
                    <a:pt x="1798" y="7144"/>
                  </a:lnTo>
                  <a:lnTo>
                    <a:pt x="1798" y="8704"/>
                  </a:lnTo>
                  <a:cubicBezTo>
                    <a:pt x="1798" y="8799"/>
                    <a:pt x="1870" y="8870"/>
                    <a:pt x="1965" y="8870"/>
                  </a:cubicBezTo>
                  <a:cubicBezTo>
                    <a:pt x="2048" y="8870"/>
                    <a:pt x="2131" y="8799"/>
                    <a:pt x="2131" y="8704"/>
                  </a:cubicBezTo>
                  <a:lnTo>
                    <a:pt x="2131" y="7144"/>
                  </a:lnTo>
                  <a:lnTo>
                    <a:pt x="2560" y="6715"/>
                  </a:lnTo>
                  <a:cubicBezTo>
                    <a:pt x="2620" y="6739"/>
                    <a:pt x="2679" y="6751"/>
                    <a:pt x="2727" y="6775"/>
                  </a:cubicBezTo>
                  <a:lnTo>
                    <a:pt x="2905" y="6811"/>
                  </a:lnTo>
                  <a:cubicBezTo>
                    <a:pt x="2667" y="6977"/>
                    <a:pt x="2524" y="7251"/>
                    <a:pt x="2524" y="7549"/>
                  </a:cubicBezTo>
                  <a:lnTo>
                    <a:pt x="2524" y="8704"/>
                  </a:lnTo>
                  <a:cubicBezTo>
                    <a:pt x="2524" y="8799"/>
                    <a:pt x="2608" y="8870"/>
                    <a:pt x="2691" y="8870"/>
                  </a:cubicBezTo>
                  <a:cubicBezTo>
                    <a:pt x="2786" y="8870"/>
                    <a:pt x="2858" y="8799"/>
                    <a:pt x="2858" y="8704"/>
                  </a:cubicBezTo>
                  <a:lnTo>
                    <a:pt x="2858" y="7549"/>
                  </a:lnTo>
                  <a:cubicBezTo>
                    <a:pt x="2858" y="7322"/>
                    <a:pt x="2989" y="7132"/>
                    <a:pt x="3179" y="7037"/>
                  </a:cubicBezTo>
                  <a:lnTo>
                    <a:pt x="4156" y="6608"/>
                  </a:lnTo>
                  <a:cubicBezTo>
                    <a:pt x="4453" y="7215"/>
                    <a:pt x="5072" y="7608"/>
                    <a:pt x="5763" y="7608"/>
                  </a:cubicBezTo>
                  <a:cubicBezTo>
                    <a:pt x="6442" y="7608"/>
                    <a:pt x="7073" y="7215"/>
                    <a:pt x="7370" y="6608"/>
                  </a:cubicBezTo>
                  <a:lnTo>
                    <a:pt x="8335" y="7037"/>
                  </a:lnTo>
                  <a:cubicBezTo>
                    <a:pt x="8537" y="7132"/>
                    <a:pt x="8656" y="7322"/>
                    <a:pt x="8656" y="7549"/>
                  </a:cubicBezTo>
                  <a:lnTo>
                    <a:pt x="8656" y="8704"/>
                  </a:lnTo>
                  <a:cubicBezTo>
                    <a:pt x="8656" y="8799"/>
                    <a:pt x="8739" y="8870"/>
                    <a:pt x="8823" y="8870"/>
                  </a:cubicBezTo>
                  <a:cubicBezTo>
                    <a:pt x="8918" y="8870"/>
                    <a:pt x="8989" y="8799"/>
                    <a:pt x="8989" y="8704"/>
                  </a:cubicBezTo>
                  <a:lnTo>
                    <a:pt x="8989" y="7549"/>
                  </a:lnTo>
                  <a:cubicBezTo>
                    <a:pt x="8989" y="7322"/>
                    <a:pt x="8918" y="7132"/>
                    <a:pt x="8775" y="6965"/>
                  </a:cubicBezTo>
                  <a:lnTo>
                    <a:pt x="9049" y="6834"/>
                  </a:lnTo>
                  <a:lnTo>
                    <a:pt x="9240" y="7025"/>
                  </a:lnTo>
                  <a:cubicBezTo>
                    <a:pt x="9370" y="7156"/>
                    <a:pt x="9549" y="7215"/>
                    <a:pt x="9728" y="7215"/>
                  </a:cubicBezTo>
                  <a:cubicBezTo>
                    <a:pt x="9906" y="7215"/>
                    <a:pt x="10085" y="7156"/>
                    <a:pt x="10228" y="7025"/>
                  </a:cubicBezTo>
                  <a:lnTo>
                    <a:pt x="10418" y="6834"/>
                  </a:lnTo>
                  <a:lnTo>
                    <a:pt x="10978" y="7108"/>
                  </a:lnTo>
                  <a:cubicBezTo>
                    <a:pt x="11121" y="7168"/>
                    <a:pt x="11192" y="7311"/>
                    <a:pt x="11192" y="7442"/>
                  </a:cubicBezTo>
                  <a:lnTo>
                    <a:pt x="11192" y="8692"/>
                  </a:lnTo>
                  <a:cubicBezTo>
                    <a:pt x="11192" y="8775"/>
                    <a:pt x="11264" y="8858"/>
                    <a:pt x="11359" y="8858"/>
                  </a:cubicBezTo>
                  <a:cubicBezTo>
                    <a:pt x="11442" y="8858"/>
                    <a:pt x="11514" y="8775"/>
                    <a:pt x="11514" y="8692"/>
                  </a:cubicBezTo>
                  <a:lnTo>
                    <a:pt x="11514" y="7442"/>
                  </a:lnTo>
                  <a:cubicBezTo>
                    <a:pt x="11537" y="7168"/>
                    <a:pt x="11383" y="6930"/>
                    <a:pt x="11145" y="6799"/>
                  </a:cubicBezTo>
                  <a:lnTo>
                    <a:pt x="10466" y="6453"/>
                  </a:lnTo>
                  <a:lnTo>
                    <a:pt x="10466" y="6441"/>
                  </a:lnTo>
                  <a:lnTo>
                    <a:pt x="10466" y="6096"/>
                  </a:lnTo>
                  <a:cubicBezTo>
                    <a:pt x="10740" y="5906"/>
                    <a:pt x="10942" y="5596"/>
                    <a:pt x="11002" y="5239"/>
                  </a:cubicBezTo>
                  <a:cubicBezTo>
                    <a:pt x="11133" y="5013"/>
                    <a:pt x="11192" y="4775"/>
                    <a:pt x="11192" y="4525"/>
                  </a:cubicBezTo>
                  <a:cubicBezTo>
                    <a:pt x="11192" y="4048"/>
                    <a:pt x="10966" y="3632"/>
                    <a:pt x="10609" y="3382"/>
                  </a:cubicBezTo>
                  <a:cubicBezTo>
                    <a:pt x="10621" y="3298"/>
                    <a:pt x="10644" y="3239"/>
                    <a:pt x="10644" y="3167"/>
                  </a:cubicBezTo>
                  <a:cubicBezTo>
                    <a:pt x="10644" y="2727"/>
                    <a:pt x="10240" y="2369"/>
                    <a:pt x="9751" y="2369"/>
                  </a:cubicBezTo>
                  <a:cubicBezTo>
                    <a:pt x="9251" y="2369"/>
                    <a:pt x="8859" y="2727"/>
                    <a:pt x="8859" y="3167"/>
                  </a:cubicBezTo>
                  <a:cubicBezTo>
                    <a:pt x="8859" y="3239"/>
                    <a:pt x="8870" y="3322"/>
                    <a:pt x="8882" y="3382"/>
                  </a:cubicBezTo>
                  <a:cubicBezTo>
                    <a:pt x="8680" y="3536"/>
                    <a:pt x="8513" y="3751"/>
                    <a:pt x="8406" y="3989"/>
                  </a:cubicBezTo>
                  <a:cubicBezTo>
                    <a:pt x="8358" y="3572"/>
                    <a:pt x="8323" y="3084"/>
                    <a:pt x="8275" y="2512"/>
                  </a:cubicBezTo>
                  <a:cubicBezTo>
                    <a:pt x="8216" y="1774"/>
                    <a:pt x="7942" y="1131"/>
                    <a:pt x="7501" y="679"/>
                  </a:cubicBezTo>
                  <a:cubicBezTo>
                    <a:pt x="7049" y="238"/>
                    <a:pt x="6442" y="0"/>
                    <a:pt x="576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8" name="Google Shape;12261;p75">
              <a:extLst>
                <a:ext uri="{FF2B5EF4-FFF2-40B4-BE49-F238E27FC236}">
                  <a16:creationId xmlns:a16="http://schemas.microsoft.com/office/drawing/2014/main" id="{DD723ED4-5C1B-5319-758E-0ECCB3B47BB6}"/>
                </a:ext>
              </a:extLst>
            </p:cNvPr>
            <p:cNvSpPr/>
            <p:nvPr/>
          </p:nvSpPr>
          <p:spPr>
            <a:xfrm>
              <a:off x="2114800" y="3635440"/>
              <a:ext cx="11045" cy="37941"/>
            </a:xfrm>
            <a:custGeom>
              <a:avLst/>
              <a:gdLst/>
              <a:ahLst/>
              <a:cxnLst/>
              <a:rect l="l" t="t" r="r" b="b"/>
              <a:pathLst>
                <a:path w="347" h="1192" extrusionOk="0">
                  <a:moveTo>
                    <a:pt x="167" y="1"/>
                  </a:moveTo>
                  <a:cubicBezTo>
                    <a:pt x="72" y="1"/>
                    <a:pt x="1" y="72"/>
                    <a:pt x="1" y="156"/>
                  </a:cubicBezTo>
                  <a:lnTo>
                    <a:pt x="1" y="1025"/>
                  </a:lnTo>
                  <a:cubicBezTo>
                    <a:pt x="1" y="1108"/>
                    <a:pt x="72" y="1191"/>
                    <a:pt x="167" y="1191"/>
                  </a:cubicBezTo>
                  <a:cubicBezTo>
                    <a:pt x="251" y="1191"/>
                    <a:pt x="322" y="1108"/>
                    <a:pt x="322" y="1025"/>
                  </a:cubicBezTo>
                  <a:lnTo>
                    <a:pt x="322" y="156"/>
                  </a:lnTo>
                  <a:cubicBezTo>
                    <a:pt x="346" y="72"/>
                    <a:pt x="251" y="1"/>
                    <a:pt x="1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89" name="Google Shape;9619;p70">
            <a:extLst>
              <a:ext uri="{FF2B5EF4-FFF2-40B4-BE49-F238E27FC236}">
                <a16:creationId xmlns:a16="http://schemas.microsoft.com/office/drawing/2014/main" id="{21EBC226-0749-4B4F-DE72-049528E0534A}"/>
              </a:ext>
            </a:extLst>
          </p:cNvPr>
          <p:cNvGrpSpPr/>
          <p:nvPr/>
        </p:nvGrpSpPr>
        <p:grpSpPr>
          <a:xfrm>
            <a:off x="4761325" y="2851587"/>
            <a:ext cx="532794" cy="595141"/>
            <a:chOff x="6219124" y="2902788"/>
            <a:chExt cx="318231" cy="355470"/>
          </a:xfrm>
        </p:grpSpPr>
        <p:sp>
          <p:nvSpPr>
            <p:cNvPr id="90" name="Google Shape;9620;p70">
              <a:extLst>
                <a:ext uri="{FF2B5EF4-FFF2-40B4-BE49-F238E27FC236}">
                  <a16:creationId xmlns:a16="http://schemas.microsoft.com/office/drawing/2014/main" id="{663288D6-56FC-B5DF-1A8E-488FA0CE7ADF}"/>
                </a:ext>
              </a:extLst>
            </p:cNvPr>
            <p:cNvSpPr/>
            <p:nvPr/>
          </p:nvSpPr>
          <p:spPr>
            <a:xfrm>
              <a:off x="6219124" y="2990994"/>
              <a:ext cx="140353" cy="267263"/>
            </a:xfrm>
            <a:custGeom>
              <a:avLst/>
              <a:gdLst/>
              <a:ahLst/>
              <a:cxnLst/>
              <a:rect l="l" t="t" r="r" b="b"/>
              <a:pathLst>
                <a:path w="4406" h="8390" extrusionOk="0">
                  <a:moveTo>
                    <a:pt x="1303" y="0"/>
                  </a:moveTo>
                  <a:cubicBezTo>
                    <a:pt x="1243" y="0"/>
                    <a:pt x="1178" y="40"/>
                    <a:pt x="1143" y="91"/>
                  </a:cubicBezTo>
                  <a:cubicBezTo>
                    <a:pt x="858" y="686"/>
                    <a:pt x="715" y="1329"/>
                    <a:pt x="715" y="1984"/>
                  </a:cubicBezTo>
                  <a:cubicBezTo>
                    <a:pt x="715" y="2222"/>
                    <a:pt x="774" y="2627"/>
                    <a:pt x="786" y="2758"/>
                  </a:cubicBezTo>
                  <a:lnTo>
                    <a:pt x="191" y="3806"/>
                  </a:lnTo>
                  <a:cubicBezTo>
                    <a:pt x="0" y="4127"/>
                    <a:pt x="143" y="4544"/>
                    <a:pt x="500" y="4699"/>
                  </a:cubicBezTo>
                  <a:lnTo>
                    <a:pt x="1143" y="4961"/>
                  </a:lnTo>
                  <a:lnTo>
                    <a:pt x="1143" y="6104"/>
                  </a:lnTo>
                  <a:cubicBezTo>
                    <a:pt x="1143" y="6628"/>
                    <a:pt x="1572" y="7056"/>
                    <a:pt x="2096" y="7056"/>
                  </a:cubicBezTo>
                  <a:lnTo>
                    <a:pt x="2965" y="7056"/>
                  </a:lnTo>
                  <a:lnTo>
                    <a:pt x="2965" y="8223"/>
                  </a:lnTo>
                  <a:cubicBezTo>
                    <a:pt x="2965" y="8306"/>
                    <a:pt x="3036" y="8390"/>
                    <a:pt x="3120" y="8390"/>
                  </a:cubicBezTo>
                  <a:cubicBezTo>
                    <a:pt x="3215" y="8390"/>
                    <a:pt x="3286" y="8306"/>
                    <a:pt x="3286" y="8223"/>
                  </a:cubicBezTo>
                  <a:lnTo>
                    <a:pt x="3286" y="7044"/>
                  </a:lnTo>
                  <a:cubicBezTo>
                    <a:pt x="3525" y="7032"/>
                    <a:pt x="4001" y="6937"/>
                    <a:pt x="4334" y="6663"/>
                  </a:cubicBezTo>
                  <a:cubicBezTo>
                    <a:pt x="4406" y="6604"/>
                    <a:pt x="4406" y="6497"/>
                    <a:pt x="4346" y="6437"/>
                  </a:cubicBezTo>
                  <a:cubicBezTo>
                    <a:pt x="4320" y="6398"/>
                    <a:pt x="4279" y="6380"/>
                    <a:pt x="4234" y="6380"/>
                  </a:cubicBezTo>
                  <a:cubicBezTo>
                    <a:pt x="4197" y="6380"/>
                    <a:pt x="4157" y="6392"/>
                    <a:pt x="4120" y="6413"/>
                  </a:cubicBezTo>
                  <a:cubicBezTo>
                    <a:pt x="3763" y="6735"/>
                    <a:pt x="3144" y="6735"/>
                    <a:pt x="3132" y="6735"/>
                  </a:cubicBezTo>
                  <a:lnTo>
                    <a:pt x="2096" y="6735"/>
                  </a:lnTo>
                  <a:cubicBezTo>
                    <a:pt x="1762" y="6735"/>
                    <a:pt x="1477" y="6449"/>
                    <a:pt x="1477" y="6104"/>
                  </a:cubicBezTo>
                  <a:lnTo>
                    <a:pt x="1477" y="4854"/>
                  </a:lnTo>
                  <a:cubicBezTo>
                    <a:pt x="1477" y="4782"/>
                    <a:pt x="1429" y="4723"/>
                    <a:pt x="1370" y="4711"/>
                  </a:cubicBezTo>
                  <a:lnTo>
                    <a:pt x="619" y="4389"/>
                  </a:lnTo>
                  <a:cubicBezTo>
                    <a:pt x="465" y="4318"/>
                    <a:pt x="381" y="4127"/>
                    <a:pt x="477" y="3961"/>
                  </a:cubicBezTo>
                  <a:cubicBezTo>
                    <a:pt x="1120" y="2818"/>
                    <a:pt x="1131" y="2865"/>
                    <a:pt x="1120" y="2770"/>
                  </a:cubicBezTo>
                  <a:cubicBezTo>
                    <a:pt x="1120" y="2770"/>
                    <a:pt x="1036" y="2246"/>
                    <a:pt x="1036" y="1984"/>
                  </a:cubicBezTo>
                  <a:cubicBezTo>
                    <a:pt x="1036" y="1377"/>
                    <a:pt x="1179" y="782"/>
                    <a:pt x="1441" y="246"/>
                  </a:cubicBezTo>
                  <a:cubicBezTo>
                    <a:pt x="1489" y="163"/>
                    <a:pt x="1441" y="67"/>
                    <a:pt x="1370" y="20"/>
                  </a:cubicBezTo>
                  <a:cubicBezTo>
                    <a:pt x="1350" y="6"/>
                    <a:pt x="1327" y="0"/>
                    <a:pt x="130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1" name="Google Shape;9621;p70">
              <a:extLst>
                <a:ext uri="{FF2B5EF4-FFF2-40B4-BE49-F238E27FC236}">
                  <a16:creationId xmlns:a16="http://schemas.microsoft.com/office/drawing/2014/main" id="{391A7E3F-DCC5-9B1C-449E-AA778D178D92}"/>
                </a:ext>
              </a:extLst>
            </p:cNvPr>
            <p:cNvSpPr/>
            <p:nvPr/>
          </p:nvSpPr>
          <p:spPr>
            <a:xfrm>
              <a:off x="6268054" y="2902788"/>
              <a:ext cx="269302" cy="354705"/>
            </a:xfrm>
            <a:custGeom>
              <a:avLst/>
              <a:gdLst/>
              <a:ahLst/>
              <a:cxnLst/>
              <a:rect l="l" t="t" r="r" b="b"/>
              <a:pathLst>
                <a:path w="8454" h="11135" extrusionOk="0">
                  <a:moveTo>
                    <a:pt x="8246" y="1"/>
                  </a:moveTo>
                  <a:cubicBezTo>
                    <a:pt x="8218" y="1"/>
                    <a:pt x="8187" y="9"/>
                    <a:pt x="8156" y="26"/>
                  </a:cubicBezTo>
                  <a:lnTo>
                    <a:pt x="5930" y="1098"/>
                  </a:lnTo>
                  <a:cubicBezTo>
                    <a:pt x="5192" y="610"/>
                    <a:pt x="4366" y="377"/>
                    <a:pt x="3549" y="377"/>
                  </a:cubicBezTo>
                  <a:cubicBezTo>
                    <a:pt x="2216" y="377"/>
                    <a:pt x="909" y="997"/>
                    <a:pt x="60" y="2134"/>
                  </a:cubicBezTo>
                  <a:cubicBezTo>
                    <a:pt x="0" y="2205"/>
                    <a:pt x="12" y="2312"/>
                    <a:pt x="84" y="2360"/>
                  </a:cubicBezTo>
                  <a:cubicBezTo>
                    <a:pt x="113" y="2385"/>
                    <a:pt x="149" y="2397"/>
                    <a:pt x="185" y="2397"/>
                  </a:cubicBezTo>
                  <a:cubicBezTo>
                    <a:pt x="234" y="2397"/>
                    <a:pt x="282" y="2373"/>
                    <a:pt x="310" y="2324"/>
                  </a:cubicBezTo>
                  <a:cubicBezTo>
                    <a:pt x="1125" y="1233"/>
                    <a:pt x="2334" y="704"/>
                    <a:pt x="3540" y="704"/>
                  </a:cubicBezTo>
                  <a:cubicBezTo>
                    <a:pt x="4255" y="704"/>
                    <a:pt x="4967" y="890"/>
                    <a:pt x="5596" y="1253"/>
                  </a:cubicBezTo>
                  <a:lnTo>
                    <a:pt x="5596" y="1277"/>
                  </a:lnTo>
                  <a:cubicBezTo>
                    <a:pt x="5513" y="1336"/>
                    <a:pt x="5513" y="1396"/>
                    <a:pt x="5513" y="1396"/>
                  </a:cubicBezTo>
                  <a:cubicBezTo>
                    <a:pt x="5513" y="1396"/>
                    <a:pt x="5501" y="1479"/>
                    <a:pt x="5596" y="1538"/>
                  </a:cubicBezTo>
                  <a:lnTo>
                    <a:pt x="6370" y="2050"/>
                  </a:lnTo>
                  <a:lnTo>
                    <a:pt x="4989" y="3253"/>
                  </a:lnTo>
                  <a:cubicBezTo>
                    <a:pt x="4906" y="3324"/>
                    <a:pt x="4906" y="3455"/>
                    <a:pt x="5025" y="3515"/>
                  </a:cubicBezTo>
                  <a:cubicBezTo>
                    <a:pt x="5046" y="3524"/>
                    <a:pt x="5059" y="3531"/>
                    <a:pt x="5082" y="3531"/>
                  </a:cubicBezTo>
                  <a:cubicBezTo>
                    <a:pt x="5175" y="3531"/>
                    <a:pt x="5438" y="3414"/>
                    <a:pt x="7120" y="2860"/>
                  </a:cubicBezTo>
                  <a:lnTo>
                    <a:pt x="7120" y="2860"/>
                  </a:lnTo>
                  <a:cubicBezTo>
                    <a:pt x="7989" y="4515"/>
                    <a:pt x="7632" y="6611"/>
                    <a:pt x="6108" y="7849"/>
                  </a:cubicBezTo>
                  <a:cubicBezTo>
                    <a:pt x="5775" y="8135"/>
                    <a:pt x="5584" y="8551"/>
                    <a:pt x="5584" y="8992"/>
                  </a:cubicBezTo>
                  <a:lnTo>
                    <a:pt x="5584" y="10980"/>
                  </a:lnTo>
                  <a:cubicBezTo>
                    <a:pt x="5584" y="11063"/>
                    <a:pt x="5656" y="11135"/>
                    <a:pt x="5739" y="11135"/>
                  </a:cubicBezTo>
                  <a:cubicBezTo>
                    <a:pt x="5834" y="11135"/>
                    <a:pt x="5906" y="11063"/>
                    <a:pt x="5906" y="10980"/>
                  </a:cubicBezTo>
                  <a:lnTo>
                    <a:pt x="5906" y="8992"/>
                  </a:lnTo>
                  <a:cubicBezTo>
                    <a:pt x="5906" y="8635"/>
                    <a:pt x="6049" y="8313"/>
                    <a:pt x="6322" y="8099"/>
                  </a:cubicBezTo>
                  <a:cubicBezTo>
                    <a:pt x="7870" y="6825"/>
                    <a:pt x="8394" y="4634"/>
                    <a:pt x="7442" y="2765"/>
                  </a:cubicBezTo>
                  <a:lnTo>
                    <a:pt x="8347" y="2467"/>
                  </a:lnTo>
                  <a:cubicBezTo>
                    <a:pt x="8406" y="2443"/>
                    <a:pt x="8454" y="2384"/>
                    <a:pt x="8454" y="2324"/>
                  </a:cubicBezTo>
                  <a:cubicBezTo>
                    <a:pt x="8454" y="2265"/>
                    <a:pt x="8418" y="2205"/>
                    <a:pt x="8382" y="2181"/>
                  </a:cubicBezTo>
                  <a:lnTo>
                    <a:pt x="8085" y="1955"/>
                  </a:lnTo>
                  <a:cubicBezTo>
                    <a:pt x="8050" y="1930"/>
                    <a:pt x="8013" y="1918"/>
                    <a:pt x="7979" y="1918"/>
                  </a:cubicBezTo>
                  <a:cubicBezTo>
                    <a:pt x="7930" y="1918"/>
                    <a:pt x="7886" y="1942"/>
                    <a:pt x="7858" y="1991"/>
                  </a:cubicBezTo>
                  <a:cubicBezTo>
                    <a:pt x="7799" y="2062"/>
                    <a:pt x="7811" y="2170"/>
                    <a:pt x="7882" y="2205"/>
                  </a:cubicBezTo>
                  <a:lnTo>
                    <a:pt x="7930" y="2241"/>
                  </a:lnTo>
                  <a:lnTo>
                    <a:pt x="7144" y="2503"/>
                  </a:lnTo>
                  <a:lnTo>
                    <a:pt x="5822" y="2955"/>
                  </a:lnTo>
                  <a:lnTo>
                    <a:pt x="5822" y="2955"/>
                  </a:lnTo>
                  <a:lnTo>
                    <a:pt x="6751" y="2134"/>
                  </a:lnTo>
                  <a:cubicBezTo>
                    <a:pt x="6834" y="2062"/>
                    <a:pt x="6834" y="1931"/>
                    <a:pt x="6739" y="1872"/>
                  </a:cubicBezTo>
                  <a:lnTo>
                    <a:pt x="6025" y="1408"/>
                  </a:lnTo>
                  <a:lnTo>
                    <a:pt x="7692" y="598"/>
                  </a:lnTo>
                  <a:lnTo>
                    <a:pt x="7692" y="598"/>
                  </a:lnTo>
                  <a:cubicBezTo>
                    <a:pt x="7096" y="1419"/>
                    <a:pt x="7037" y="1408"/>
                    <a:pt x="7049" y="1527"/>
                  </a:cubicBezTo>
                  <a:cubicBezTo>
                    <a:pt x="7073" y="1634"/>
                    <a:pt x="7156" y="1658"/>
                    <a:pt x="7323" y="1777"/>
                  </a:cubicBezTo>
                  <a:cubicBezTo>
                    <a:pt x="7353" y="1802"/>
                    <a:pt x="7391" y="1815"/>
                    <a:pt x="7428" y="1815"/>
                  </a:cubicBezTo>
                  <a:cubicBezTo>
                    <a:pt x="7476" y="1815"/>
                    <a:pt x="7522" y="1793"/>
                    <a:pt x="7549" y="1753"/>
                  </a:cubicBezTo>
                  <a:cubicBezTo>
                    <a:pt x="7608" y="1669"/>
                    <a:pt x="7585" y="1574"/>
                    <a:pt x="7513" y="1527"/>
                  </a:cubicBezTo>
                  <a:lnTo>
                    <a:pt x="7454" y="1479"/>
                  </a:lnTo>
                  <a:lnTo>
                    <a:pt x="8358" y="265"/>
                  </a:lnTo>
                  <a:cubicBezTo>
                    <a:pt x="8446" y="148"/>
                    <a:pt x="8367" y="1"/>
                    <a:pt x="824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2" name="Google Shape;9622;p70">
              <a:extLst>
                <a:ext uri="{FF2B5EF4-FFF2-40B4-BE49-F238E27FC236}">
                  <a16:creationId xmlns:a16="http://schemas.microsoft.com/office/drawing/2014/main" id="{F8E1CA5A-5ACC-683F-4730-4AF4B290D47D}"/>
                </a:ext>
              </a:extLst>
            </p:cNvPr>
            <p:cNvSpPr/>
            <p:nvPr/>
          </p:nvSpPr>
          <p:spPr>
            <a:xfrm>
              <a:off x="6407993" y="2995773"/>
              <a:ext cx="31505" cy="37207"/>
            </a:xfrm>
            <a:custGeom>
              <a:avLst/>
              <a:gdLst/>
              <a:ahLst/>
              <a:cxnLst/>
              <a:rect l="l" t="t" r="r" b="b"/>
              <a:pathLst>
                <a:path w="989" h="1168" extrusionOk="0">
                  <a:moveTo>
                    <a:pt x="179" y="1"/>
                  </a:moveTo>
                  <a:cubicBezTo>
                    <a:pt x="84" y="1"/>
                    <a:pt x="13" y="84"/>
                    <a:pt x="13" y="167"/>
                  </a:cubicBezTo>
                  <a:cubicBezTo>
                    <a:pt x="1" y="763"/>
                    <a:pt x="263" y="1120"/>
                    <a:pt x="798" y="1167"/>
                  </a:cubicBezTo>
                  <a:cubicBezTo>
                    <a:pt x="894" y="1167"/>
                    <a:pt x="965" y="1108"/>
                    <a:pt x="977" y="1013"/>
                  </a:cubicBezTo>
                  <a:cubicBezTo>
                    <a:pt x="989" y="905"/>
                    <a:pt x="917" y="822"/>
                    <a:pt x="834" y="822"/>
                  </a:cubicBezTo>
                  <a:cubicBezTo>
                    <a:pt x="596" y="810"/>
                    <a:pt x="322" y="703"/>
                    <a:pt x="334" y="167"/>
                  </a:cubicBezTo>
                  <a:cubicBezTo>
                    <a:pt x="334" y="84"/>
                    <a:pt x="263" y="1"/>
                    <a:pt x="179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99" name="Google Shape;9123;p69">
            <a:extLst>
              <a:ext uri="{FF2B5EF4-FFF2-40B4-BE49-F238E27FC236}">
                <a16:creationId xmlns:a16="http://schemas.microsoft.com/office/drawing/2014/main" id="{F083BDD5-183B-FB3F-C915-92DC47CA2E44}"/>
              </a:ext>
            </a:extLst>
          </p:cNvPr>
          <p:cNvGrpSpPr/>
          <p:nvPr/>
        </p:nvGrpSpPr>
        <p:grpSpPr>
          <a:xfrm>
            <a:off x="8716886" y="2868993"/>
            <a:ext cx="522571" cy="518814"/>
            <a:chOff x="1952836" y="3680964"/>
            <a:chExt cx="357720" cy="355148"/>
          </a:xfrm>
        </p:grpSpPr>
        <p:sp>
          <p:nvSpPr>
            <p:cNvPr id="100" name="Google Shape;9124;p69">
              <a:extLst>
                <a:ext uri="{FF2B5EF4-FFF2-40B4-BE49-F238E27FC236}">
                  <a16:creationId xmlns:a16="http://schemas.microsoft.com/office/drawing/2014/main" id="{3E961AEA-223D-F50B-374B-345DEF86E6C1}"/>
                </a:ext>
              </a:extLst>
            </p:cNvPr>
            <p:cNvSpPr/>
            <p:nvPr/>
          </p:nvSpPr>
          <p:spPr>
            <a:xfrm>
              <a:off x="2054166" y="3814144"/>
              <a:ext cx="38233" cy="49188"/>
            </a:xfrm>
            <a:custGeom>
              <a:avLst/>
              <a:gdLst/>
              <a:ahLst/>
              <a:cxnLst/>
              <a:rect l="l" t="t" r="r" b="b"/>
              <a:pathLst>
                <a:path w="1204" h="1549" extrusionOk="0">
                  <a:moveTo>
                    <a:pt x="596" y="0"/>
                  </a:moveTo>
                  <a:cubicBezTo>
                    <a:pt x="275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75" y="1548"/>
                    <a:pt x="596" y="1548"/>
                  </a:cubicBezTo>
                  <a:cubicBezTo>
                    <a:pt x="929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203" y="596"/>
                    <a:pt x="1120" y="524"/>
                    <a:pt x="1037" y="524"/>
                  </a:cubicBezTo>
                  <a:cubicBezTo>
                    <a:pt x="941" y="524"/>
                    <a:pt x="870" y="596"/>
                    <a:pt x="870" y="691"/>
                  </a:cubicBezTo>
                  <a:lnTo>
                    <a:pt x="870" y="953"/>
                  </a:lnTo>
                  <a:cubicBezTo>
                    <a:pt x="870" y="1108"/>
                    <a:pt x="751" y="1227"/>
                    <a:pt x="596" y="1227"/>
                  </a:cubicBezTo>
                  <a:cubicBezTo>
                    <a:pt x="453" y="1227"/>
                    <a:pt x="334" y="1108"/>
                    <a:pt x="334" y="953"/>
                  </a:cubicBezTo>
                  <a:lnTo>
                    <a:pt x="334" y="596"/>
                  </a:lnTo>
                  <a:cubicBezTo>
                    <a:pt x="334" y="453"/>
                    <a:pt x="453" y="334"/>
                    <a:pt x="596" y="334"/>
                  </a:cubicBezTo>
                  <a:cubicBezTo>
                    <a:pt x="691" y="334"/>
                    <a:pt x="763" y="262"/>
                    <a:pt x="763" y="167"/>
                  </a:cubicBezTo>
                  <a:cubicBezTo>
                    <a:pt x="763" y="84"/>
                    <a:pt x="691" y="0"/>
                    <a:pt x="596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1" name="Google Shape;9125;p69">
              <a:extLst>
                <a:ext uri="{FF2B5EF4-FFF2-40B4-BE49-F238E27FC236}">
                  <a16:creationId xmlns:a16="http://schemas.microsoft.com/office/drawing/2014/main" id="{40F1962E-D2D8-8F5D-4B38-7E56D4F4A804}"/>
                </a:ext>
              </a:extLst>
            </p:cNvPr>
            <p:cNvSpPr/>
            <p:nvPr/>
          </p:nvSpPr>
          <p:spPr>
            <a:xfrm>
              <a:off x="2170992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75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75" y="1548"/>
                    <a:pt x="596" y="1548"/>
                  </a:cubicBezTo>
                  <a:cubicBezTo>
                    <a:pt x="929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20" y="524"/>
                    <a:pt x="1037" y="524"/>
                  </a:cubicBezTo>
                  <a:cubicBezTo>
                    <a:pt x="941" y="524"/>
                    <a:pt x="870" y="596"/>
                    <a:pt x="870" y="691"/>
                  </a:cubicBezTo>
                  <a:lnTo>
                    <a:pt x="870" y="953"/>
                  </a:lnTo>
                  <a:cubicBezTo>
                    <a:pt x="870" y="1108"/>
                    <a:pt x="751" y="1227"/>
                    <a:pt x="596" y="1227"/>
                  </a:cubicBezTo>
                  <a:cubicBezTo>
                    <a:pt x="453" y="1227"/>
                    <a:pt x="334" y="1108"/>
                    <a:pt x="334" y="953"/>
                  </a:cubicBezTo>
                  <a:lnTo>
                    <a:pt x="334" y="596"/>
                  </a:lnTo>
                  <a:cubicBezTo>
                    <a:pt x="334" y="453"/>
                    <a:pt x="453" y="334"/>
                    <a:pt x="596" y="334"/>
                  </a:cubicBezTo>
                  <a:cubicBezTo>
                    <a:pt x="691" y="334"/>
                    <a:pt x="763" y="262"/>
                    <a:pt x="763" y="167"/>
                  </a:cubicBezTo>
                  <a:cubicBezTo>
                    <a:pt x="763" y="84"/>
                    <a:pt x="691" y="0"/>
                    <a:pt x="596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2" name="Google Shape;9126;p69">
              <a:extLst>
                <a:ext uri="{FF2B5EF4-FFF2-40B4-BE49-F238E27FC236}">
                  <a16:creationId xmlns:a16="http://schemas.microsoft.com/office/drawing/2014/main" id="{BED78BD6-199F-2140-37DD-B8C5CA630417}"/>
                </a:ext>
              </a:extLst>
            </p:cNvPr>
            <p:cNvSpPr/>
            <p:nvPr/>
          </p:nvSpPr>
          <p:spPr>
            <a:xfrm>
              <a:off x="2070043" y="3908647"/>
              <a:ext cx="122924" cy="33311"/>
            </a:xfrm>
            <a:custGeom>
              <a:avLst/>
              <a:gdLst/>
              <a:ahLst/>
              <a:cxnLst/>
              <a:rect l="l" t="t" r="r" b="b"/>
              <a:pathLst>
                <a:path w="3871" h="1049" extrusionOk="0">
                  <a:moveTo>
                    <a:pt x="1930" y="1"/>
                  </a:moveTo>
                  <a:cubicBezTo>
                    <a:pt x="1191" y="1"/>
                    <a:pt x="489" y="287"/>
                    <a:pt x="60" y="763"/>
                  </a:cubicBezTo>
                  <a:cubicBezTo>
                    <a:pt x="1" y="822"/>
                    <a:pt x="1" y="930"/>
                    <a:pt x="72" y="1001"/>
                  </a:cubicBezTo>
                  <a:cubicBezTo>
                    <a:pt x="101" y="1029"/>
                    <a:pt x="140" y="1044"/>
                    <a:pt x="181" y="1044"/>
                  </a:cubicBezTo>
                  <a:cubicBezTo>
                    <a:pt x="226" y="1044"/>
                    <a:pt x="273" y="1026"/>
                    <a:pt x="310" y="989"/>
                  </a:cubicBezTo>
                  <a:cubicBezTo>
                    <a:pt x="679" y="584"/>
                    <a:pt x="1299" y="334"/>
                    <a:pt x="1953" y="334"/>
                  </a:cubicBezTo>
                  <a:cubicBezTo>
                    <a:pt x="2596" y="334"/>
                    <a:pt x="3215" y="572"/>
                    <a:pt x="3585" y="989"/>
                  </a:cubicBezTo>
                  <a:cubicBezTo>
                    <a:pt x="3620" y="1013"/>
                    <a:pt x="3656" y="1049"/>
                    <a:pt x="3704" y="1049"/>
                  </a:cubicBezTo>
                  <a:cubicBezTo>
                    <a:pt x="3751" y="1049"/>
                    <a:pt x="3775" y="1037"/>
                    <a:pt x="3811" y="1001"/>
                  </a:cubicBezTo>
                  <a:cubicBezTo>
                    <a:pt x="3870" y="930"/>
                    <a:pt x="3870" y="822"/>
                    <a:pt x="3811" y="763"/>
                  </a:cubicBezTo>
                  <a:cubicBezTo>
                    <a:pt x="3382" y="287"/>
                    <a:pt x="2680" y="1"/>
                    <a:pt x="19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3" name="Google Shape;9127;p69">
              <a:extLst>
                <a:ext uri="{FF2B5EF4-FFF2-40B4-BE49-F238E27FC236}">
                  <a16:creationId xmlns:a16="http://schemas.microsoft.com/office/drawing/2014/main" id="{1FE9549F-3BA1-61E8-4EDC-8FB92DF493F4}"/>
                </a:ext>
              </a:extLst>
            </p:cNvPr>
            <p:cNvSpPr/>
            <p:nvPr/>
          </p:nvSpPr>
          <p:spPr>
            <a:xfrm>
              <a:off x="1952836" y="3680964"/>
              <a:ext cx="298338" cy="296528"/>
            </a:xfrm>
            <a:custGeom>
              <a:avLst/>
              <a:gdLst/>
              <a:ahLst/>
              <a:cxnLst/>
              <a:rect l="l" t="t" r="r" b="b"/>
              <a:pathLst>
                <a:path w="9395" h="9338" extrusionOk="0">
                  <a:moveTo>
                    <a:pt x="5654" y="0"/>
                  </a:moveTo>
                  <a:cubicBezTo>
                    <a:pt x="5591" y="0"/>
                    <a:pt x="5528" y="1"/>
                    <a:pt x="5466" y="3"/>
                  </a:cubicBezTo>
                  <a:cubicBezTo>
                    <a:pt x="4037" y="51"/>
                    <a:pt x="2692" y="622"/>
                    <a:pt x="1680" y="1634"/>
                  </a:cubicBezTo>
                  <a:cubicBezTo>
                    <a:pt x="668" y="2646"/>
                    <a:pt x="84" y="3992"/>
                    <a:pt x="48" y="5421"/>
                  </a:cubicBezTo>
                  <a:cubicBezTo>
                    <a:pt x="1" y="6849"/>
                    <a:pt x="489" y="8219"/>
                    <a:pt x="1430" y="9278"/>
                  </a:cubicBezTo>
                  <a:cubicBezTo>
                    <a:pt x="1453" y="9302"/>
                    <a:pt x="1501" y="9338"/>
                    <a:pt x="1549" y="9338"/>
                  </a:cubicBezTo>
                  <a:cubicBezTo>
                    <a:pt x="1596" y="9338"/>
                    <a:pt x="1620" y="9314"/>
                    <a:pt x="1656" y="9290"/>
                  </a:cubicBezTo>
                  <a:cubicBezTo>
                    <a:pt x="1727" y="9231"/>
                    <a:pt x="1727" y="9123"/>
                    <a:pt x="1668" y="9052"/>
                  </a:cubicBezTo>
                  <a:cubicBezTo>
                    <a:pt x="787" y="8052"/>
                    <a:pt x="310" y="6754"/>
                    <a:pt x="358" y="5421"/>
                  </a:cubicBezTo>
                  <a:cubicBezTo>
                    <a:pt x="406" y="4075"/>
                    <a:pt x="941" y="2813"/>
                    <a:pt x="1894" y="1861"/>
                  </a:cubicBezTo>
                  <a:cubicBezTo>
                    <a:pt x="2846" y="908"/>
                    <a:pt x="4108" y="360"/>
                    <a:pt x="5442" y="325"/>
                  </a:cubicBezTo>
                  <a:cubicBezTo>
                    <a:pt x="5489" y="323"/>
                    <a:pt x="5536" y="323"/>
                    <a:pt x="5583" y="323"/>
                  </a:cubicBezTo>
                  <a:cubicBezTo>
                    <a:pt x="6878" y="323"/>
                    <a:pt x="8120" y="796"/>
                    <a:pt x="9073" y="1634"/>
                  </a:cubicBezTo>
                  <a:cubicBezTo>
                    <a:pt x="9113" y="1663"/>
                    <a:pt x="9156" y="1678"/>
                    <a:pt x="9196" y="1678"/>
                  </a:cubicBezTo>
                  <a:cubicBezTo>
                    <a:pt x="9239" y="1678"/>
                    <a:pt x="9280" y="1660"/>
                    <a:pt x="9312" y="1623"/>
                  </a:cubicBezTo>
                  <a:cubicBezTo>
                    <a:pt x="9395" y="1551"/>
                    <a:pt x="9395" y="1444"/>
                    <a:pt x="9312" y="1384"/>
                  </a:cubicBezTo>
                  <a:cubicBezTo>
                    <a:pt x="8288" y="486"/>
                    <a:pt x="6992" y="0"/>
                    <a:pt x="5654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4" name="Google Shape;9128;p69">
              <a:extLst>
                <a:ext uri="{FF2B5EF4-FFF2-40B4-BE49-F238E27FC236}">
                  <a16:creationId xmlns:a16="http://schemas.microsoft.com/office/drawing/2014/main" id="{1242DD3A-C595-DE76-0549-42EFAD5F0DD8}"/>
                </a:ext>
              </a:extLst>
            </p:cNvPr>
            <p:cNvSpPr/>
            <p:nvPr/>
          </p:nvSpPr>
          <p:spPr>
            <a:xfrm>
              <a:off x="2012217" y="3739075"/>
              <a:ext cx="298338" cy="297036"/>
            </a:xfrm>
            <a:custGeom>
              <a:avLst/>
              <a:gdLst/>
              <a:ahLst/>
              <a:cxnLst/>
              <a:rect l="l" t="t" r="r" b="b"/>
              <a:pathLst>
                <a:path w="9395" h="9354" extrusionOk="0">
                  <a:moveTo>
                    <a:pt x="7840" y="1"/>
                  </a:moveTo>
                  <a:cubicBezTo>
                    <a:pt x="7800" y="1"/>
                    <a:pt x="7760" y="15"/>
                    <a:pt x="7727" y="43"/>
                  </a:cubicBezTo>
                  <a:cubicBezTo>
                    <a:pt x="7656" y="102"/>
                    <a:pt x="7656" y="209"/>
                    <a:pt x="7715" y="281"/>
                  </a:cubicBezTo>
                  <a:cubicBezTo>
                    <a:pt x="8585" y="1281"/>
                    <a:pt x="9073" y="2579"/>
                    <a:pt x="9025" y="3912"/>
                  </a:cubicBezTo>
                  <a:cubicBezTo>
                    <a:pt x="8977" y="5257"/>
                    <a:pt x="8442" y="6520"/>
                    <a:pt x="7489" y="7472"/>
                  </a:cubicBezTo>
                  <a:cubicBezTo>
                    <a:pt x="6537" y="8425"/>
                    <a:pt x="5275" y="8972"/>
                    <a:pt x="3929" y="9008"/>
                  </a:cubicBezTo>
                  <a:cubicBezTo>
                    <a:pt x="3881" y="9009"/>
                    <a:pt x="3834" y="9010"/>
                    <a:pt x="3786" y="9010"/>
                  </a:cubicBezTo>
                  <a:cubicBezTo>
                    <a:pt x="2503" y="9010"/>
                    <a:pt x="1262" y="8548"/>
                    <a:pt x="298" y="7698"/>
                  </a:cubicBezTo>
                  <a:cubicBezTo>
                    <a:pt x="264" y="7670"/>
                    <a:pt x="221" y="7655"/>
                    <a:pt x="180" y="7655"/>
                  </a:cubicBezTo>
                  <a:cubicBezTo>
                    <a:pt x="135" y="7655"/>
                    <a:pt x="91" y="7673"/>
                    <a:pt x="60" y="7710"/>
                  </a:cubicBezTo>
                  <a:cubicBezTo>
                    <a:pt x="0" y="7782"/>
                    <a:pt x="0" y="7889"/>
                    <a:pt x="83" y="7948"/>
                  </a:cubicBezTo>
                  <a:cubicBezTo>
                    <a:pt x="1107" y="8853"/>
                    <a:pt x="2405" y="9353"/>
                    <a:pt x="3774" y="9353"/>
                  </a:cubicBezTo>
                  <a:lnTo>
                    <a:pt x="3929" y="9353"/>
                  </a:lnTo>
                  <a:cubicBezTo>
                    <a:pt x="5358" y="9306"/>
                    <a:pt x="6703" y="8722"/>
                    <a:pt x="7715" y="7710"/>
                  </a:cubicBezTo>
                  <a:cubicBezTo>
                    <a:pt x="8727" y="6698"/>
                    <a:pt x="9311" y="5365"/>
                    <a:pt x="9347" y="3936"/>
                  </a:cubicBezTo>
                  <a:cubicBezTo>
                    <a:pt x="9394" y="2507"/>
                    <a:pt x="8906" y="1126"/>
                    <a:pt x="7965" y="66"/>
                  </a:cubicBezTo>
                  <a:cubicBezTo>
                    <a:pt x="7933" y="21"/>
                    <a:pt x="7887" y="1"/>
                    <a:pt x="784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305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4AB9B9-E003-CE40-754E-965E0F231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65B69F-6510-E09F-9967-F30C8A6FBEF3}"/>
              </a:ext>
            </a:extLst>
          </p:cNvPr>
          <p:cNvSpPr txBox="1"/>
          <p:nvPr/>
        </p:nvSpPr>
        <p:spPr>
          <a:xfrm>
            <a:off x="323454" y="342621"/>
            <a:ext cx="9598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 (Заголовки)"/>
                <a:ea typeface="ADLaM Display" panose="020F0502020204030204" pitchFamily="2" charset="0"/>
                <a:cs typeface="Segoe UI" panose="020B0502040204020203" pitchFamily="34" charset="0"/>
              </a:rPr>
              <a:t>ФАКТОРЫ РИСКА   </a:t>
            </a:r>
          </a:p>
        </p:txBody>
      </p:sp>
      <p:grpSp>
        <p:nvGrpSpPr>
          <p:cNvPr id="16" name="Google Shape;963;p50">
            <a:extLst>
              <a:ext uri="{FF2B5EF4-FFF2-40B4-BE49-F238E27FC236}">
                <a16:creationId xmlns:a16="http://schemas.microsoft.com/office/drawing/2014/main" id="{E7EDCCFB-3B73-78A4-CD7C-58AB3D8FDC7B}"/>
              </a:ext>
            </a:extLst>
          </p:cNvPr>
          <p:cNvGrpSpPr/>
          <p:nvPr/>
        </p:nvGrpSpPr>
        <p:grpSpPr>
          <a:xfrm>
            <a:off x="8029633" y="564471"/>
            <a:ext cx="1601191" cy="386858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17" name="Google Shape;964;p50">
              <a:extLst>
                <a:ext uri="{FF2B5EF4-FFF2-40B4-BE49-F238E27FC236}">
                  <a16:creationId xmlns:a16="http://schemas.microsoft.com/office/drawing/2014/main" id="{B152F24A-5D3F-479F-9930-45D758C02A89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Google Shape;965;p50">
              <a:extLst>
                <a:ext uri="{FF2B5EF4-FFF2-40B4-BE49-F238E27FC236}">
                  <a16:creationId xmlns:a16="http://schemas.microsoft.com/office/drawing/2014/main" id="{0EA46794-BC43-A338-011B-D20CC9DA6B0B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Google Shape;966;p50">
              <a:extLst>
                <a:ext uri="{FF2B5EF4-FFF2-40B4-BE49-F238E27FC236}">
                  <a16:creationId xmlns:a16="http://schemas.microsoft.com/office/drawing/2014/main" id="{116432A0-B782-1F7D-36D8-534E3E80E04E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Google Shape;967;p50">
              <a:extLst>
                <a:ext uri="{FF2B5EF4-FFF2-40B4-BE49-F238E27FC236}">
                  <a16:creationId xmlns:a16="http://schemas.microsoft.com/office/drawing/2014/main" id="{A3738B90-37C7-6967-341B-894F40DB736C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Google Shape;968;p50">
              <a:extLst>
                <a:ext uri="{FF2B5EF4-FFF2-40B4-BE49-F238E27FC236}">
                  <a16:creationId xmlns:a16="http://schemas.microsoft.com/office/drawing/2014/main" id="{147CBEA6-DED8-5433-1096-AF88FE02CEDD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Google Shape;969;p50">
              <a:extLst>
                <a:ext uri="{FF2B5EF4-FFF2-40B4-BE49-F238E27FC236}">
                  <a16:creationId xmlns:a16="http://schemas.microsoft.com/office/drawing/2014/main" id="{0BB3CE98-BC5C-F3CD-1962-DBC8FD779870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Google Shape;970;p50">
              <a:extLst>
                <a:ext uri="{FF2B5EF4-FFF2-40B4-BE49-F238E27FC236}">
                  <a16:creationId xmlns:a16="http://schemas.microsoft.com/office/drawing/2014/main" id="{F194DAF1-CC7C-7656-A234-5DC3783C1411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4" name="Google Shape;971;p50">
              <a:extLst>
                <a:ext uri="{FF2B5EF4-FFF2-40B4-BE49-F238E27FC236}">
                  <a16:creationId xmlns:a16="http://schemas.microsoft.com/office/drawing/2014/main" id="{F295A441-80F3-7225-66D1-B4BA12506489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Google Shape;972;p50">
              <a:extLst>
                <a:ext uri="{FF2B5EF4-FFF2-40B4-BE49-F238E27FC236}">
                  <a16:creationId xmlns:a16="http://schemas.microsoft.com/office/drawing/2014/main" id="{0E64EF70-1B2C-88F7-3CFF-7D24E9CAD5AD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Google Shape;973;p50">
              <a:extLst>
                <a:ext uri="{FF2B5EF4-FFF2-40B4-BE49-F238E27FC236}">
                  <a16:creationId xmlns:a16="http://schemas.microsoft.com/office/drawing/2014/main" id="{6CD2A44D-E1C6-2CC4-960E-421670E10F8C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" name="Рисунок 2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1F981626-615F-EDC7-EBDF-22D6A0105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488" y="281893"/>
            <a:ext cx="1706058" cy="5651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51B174-F7BD-0A54-C843-DAD55280B834}"/>
              </a:ext>
            </a:extLst>
          </p:cNvPr>
          <p:cNvSpPr txBox="1"/>
          <p:nvPr/>
        </p:nvSpPr>
        <p:spPr>
          <a:xfrm>
            <a:off x="502920" y="1050507"/>
            <a:ext cx="11265408" cy="579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СИТУАЦИИ, ОБСТОЯТЕЛЬСТВА, ПРЕДЫДУЩИЙ ОПЫТ</a:t>
            </a:r>
          </a:p>
          <a:p>
            <a:pPr marL="457200" marR="0" lvl="0" indent="-4572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Тип семьи – неполная, один родитель</a:t>
            </a:r>
          </a:p>
          <a:p>
            <a:pPr marL="457200" marR="0" lvl="0" indent="-4572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Семейные проблемы – переезды, рождение сиблингов, разводы, алкоголизм, смерть близких и т.д.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  Наличие в анамнезе психических расстройств и нарушений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   Тяжелый детский опыт (</a:t>
            </a:r>
            <a:r>
              <a:rPr lang="ru-RU" sz="2800" b="1" dirty="0">
                <a:solidFill>
                  <a:schemeClr val="bg1"/>
                </a:solidFill>
                <a:latin typeface="Aptos" panose="02110004020202020204"/>
              </a:rPr>
              <a:t>эмоциональное</a:t>
            </a: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, физическое,       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      сексуальное насилие в семье, </a:t>
            </a:r>
            <a:r>
              <a:rPr lang="ru-RU" sz="2800" dirty="0" err="1">
                <a:solidFill>
                  <a:schemeClr val="bg1"/>
                </a:solidFill>
                <a:latin typeface="Aptos" panose="02110004020202020204"/>
              </a:rPr>
              <a:t>буллинг</a:t>
            </a: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 в школе)</a:t>
            </a:r>
          </a:p>
          <a:p>
            <a:pPr marL="457200" marR="0" lvl="0" indent="-4572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Проблемы в личных отношениях (обман, измены, расставание)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   Академическая неуспеваемость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800" dirty="0">
                <a:solidFill>
                  <a:schemeClr val="bg1"/>
                </a:solidFill>
                <a:latin typeface="Aptos" panose="02110004020202020204"/>
              </a:rPr>
              <a:t>СОЧЕТАННОЕ ВЛИЯНИЕ КРИЗИСОВ И ОБСТОЯТЕЛЬСТВ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841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ABF899-2F07-8E0E-4D68-54E3CFBF7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43B6135-0BB2-32D4-9DE9-FA6BC8C5B7FC}"/>
              </a:ext>
            </a:extLst>
          </p:cNvPr>
          <p:cNvSpPr txBox="1"/>
          <p:nvPr/>
        </p:nvSpPr>
        <p:spPr>
          <a:xfrm>
            <a:off x="323454" y="342621"/>
            <a:ext cx="9598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 (Заголовки)"/>
                <a:ea typeface="ADLaM Display" panose="020F0502020204030204" pitchFamily="2" charset="0"/>
                <a:cs typeface="Segoe UI" panose="020B0502040204020203" pitchFamily="34" charset="0"/>
              </a:rPr>
              <a:t>ФАКТОРЫ РИСКА   </a:t>
            </a:r>
          </a:p>
        </p:txBody>
      </p:sp>
      <p:grpSp>
        <p:nvGrpSpPr>
          <p:cNvPr id="16" name="Google Shape;963;p50">
            <a:extLst>
              <a:ext uri="{FF2B5EF4-FFF2-40B4-BE49-F238E27FC236}">
                <a16:creationId xmlns:a16="http://schemas.microsoft.com/office/drawing/2014/main" id="{87A65C01-1029-32E1-1479-8E7BABE83277}"/>
              </a:ext>
            </a:extLst>
          </p:cNvPr>
          <p:cNvGrpSpPr/>
          <p:nvPr/>
        </p:nvGrpSpPr>
        <p:grpSpPr>
          <a:xfrm>
            <a:off x="8075353" y="563332"/>
            <a:ext cx="1601191" cy="386858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17" name="Google Shape;964;p50">
              <a:extLst>
                <a:ext uri="{FF2B5EF4-FFF2-40B4-BE49-F238E27FC236}">
                  <a16:creationId xmlns:a16="http://schemas.microsoft.com/office/drawing/2014/main" id="{DAE19ED6-79C0-012B-E562-963E4828816A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Google Shape;965;p50">
              <a:extLst>
                <a:ext uri="{FF2B5EF4-FFF2-40B4-BE49-F238E27FC236}">
                  <a16:creationId xmlns:a16="http://schemas.microsoft.com/office/drawing/2014/main" id="{FDA44FE4-C8B5-08B2-5833-CE4132486846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Google Shape;966;p50">
              <a:extLst>
                <a:ext uri="{FF2B5EF4-FFF2-40B4-BE49-F238E27FC236}">
                  <a16:creationId xmlns:a16="http://schemas.microsoft.com/office/drawing/2014/main" id="{28F59BBE-AF18-3B2A-1FB2-FC11D162D804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Google Shape;967;p50">
              <a:extLst>
                <a:ext uri="{FF2B5EF4-FFF2-40B4-BE49-F238E27FC236}">
                  <a16:creationId xmlns:a16="http://schemas.microsoft.com/office/drawing/2014/main" id="{C34BF094-3840-6588-4DA8-668DE23C9433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Google Shape;968;p50">
              <a:extLst>
                <a:ext uri="{FF2B5EF4-FFF2-40B4-BE49-F238E27FC236}">
                  <a16:creationId xmlns:a16="http://schemas.microsoft.com/office/drawing/2014/main" id="{86DDF77E-22B3-852B-46C5-95ED36A1B622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Google Shape;969;p50">
              <a:extLst>
                <a:ext uri="{FF2B5EF4-FFF2-40B4-BE49-F238E27FC236}">
                  <a16:creationId xmlns:a16="http://schemas.microsoft.com/office/drawing/2014/main" id="{064491C9-E635-BF68-390A-5A88C2CC6BF7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Google Shape;970;p50">
              <a:extLst>
                <a:ext uri="{FF2B5EF4-FFF2-40B4-BE49-F238E27FC236}">
                  <a16:creationId xmlns:a16="http://schemas.microsoft.com/office/drawing/2014/main" id="{9004669F-CB1E-B11F-D716-FFE5234CE1F9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4" name="Google Shape;971;p50">
              <a:extLst>
                <a:ext uri="{FF2B5EF4-FFF2-40B4-BE49-F238E27FC236}">
                  <a16:creationId xmlns:a16="http://schemas.microsoft.com/office/drawing/2014/main" id="{122787E4-4CD0-E61F-1F7F-041C7E8229A5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Google Shape;972;p50">
              <a:extLst>
                <a:ext uri="{FF2B5EF4-FFF2-40B4-BE49-F238E27FC236}">
                  <a16:creationId xmlns:a16="http://schemas.microsoft.com/office/drawing/2014/main" id="{59A0AA7E-885B-2E0C-C281-0D74C32A65D6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Google Shape;973;p50">
              <a:extLst>
                <a:ext uri="{FF2B5EF4-FFF2-40B4-BE49-F238E27FC236}">
                  <a16:creationId xmlns:a16="http://schemas.microsoft.com/office/drawing/2014/main" id="{1797DF9D-A5E0-2A99-642A-5DAD3CC91EFC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" name="Рисунок 2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AB1EE5BD-3418-210E-6C35-7A0E4610E3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488" y="281893"/>
            <a:ext cx="1706058" cy="5651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589DA6-E4B6-FEB5-579D-90407F3551A2}"/>
              </a:ext>
            </a:extLst>
          </p:cNvPr>
          <p:cNvSpPr txBox="1"/>
          <p:nvPr/>
        </p:nvSpPr>
        <p:spPr>
          <a:xfrm>
            <a:off x="512654" y="1067760"/>
            <a:ext cx="10799084" cy="4826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2. ЭМОЦИОНАЛЬНЫЕ СОСТОЯНИЯ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Чувства одиночества,  бессмысленности, ничтожности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жизни,непринятия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со стороны окружающих и близких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Самокритика, негативное отношение к себе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Чувства потери, разочарования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Неудовлетворенность работой/учебой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771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5C0B56-21F9-5311-6348-DF1CC3CDF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41BC0E-B68A-7CB2-967D-B0F77636AC88}"/>
              </a:ext>
            </a:extLst>
          </p:cNvPr>
          <p:cNvSpPr txBox="1"/>
          <p:nvPr/>
        </p:nvSpPr>
        <p:spPr>
          <a:xfrm>
            <a:off x="323454" y="342621"/>
            <a:ext cx="9598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 (Заголовки)"/>
                <a:ea typeface="ADLaM Display" panose="020F0502020204030204" pitchFamily="2" charset="0"/>
                <a:cs typeface="Segoe UI" panose="020B0502040204020203" pitchFamily="34" charset="0"/>
              </a:rPr>
              <a:t>ФАКТОРЫ РИСКА   </a:t>
            </a:r>
          </a:p>
        </p:txBody>
      </p:sp>
      <p:grpSp>
        <p:nvGrpSpPr>
          <p:cNvPr id="16" name="Google Shape;963;p50">
            <a:extLst>
              <a:ext uri="{FF2B5EF4-FFF2-40B4-BE49-F238E27FC236}">
                <a16:creationId xmlns:a16="http://schemas.microsoft.com/office/drawing/2014/main" id="{AE984D30-7931-7897-02B0-B1F19E408CFD}"/>
              </a:ext>
            </a:extLst>
          </p:cNvPr>
          <p:cNvGrpSpPr/>
          <p:nvPr/>
        </p:nvGrpSpPr>
        <p:grpSpPr>
          <a:xfrm>
            <a:off x="8130217" y="540677"/>
            <a:ext cx="1601191" cy="386858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17" name="Google Shape;964;p50">
              <a:extLst>
                <a:ext uri="{FF2B5EF4-FFF2-40B4-BE49-F238E27FC236}">
                  <a16:creationId xmlns:a16="http://schemas.microsoft.com/office/drawing/2014/main" id="{479C5EA4-6E8D-401D-DC79-2177F0BB48CB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Google Shape;965;p50">
              <a:extLst>
                <a:ext uri="{FF2B5EF4-FFF2-40B4-BE49-F238E27FC236}">
                  <a16:creationId xmlns:a16="http://schemas.microsoft.com/office/drawing/2014/main" id="{68B50C06-33B3-27BB-D700-B83060011E8D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Google Shape;966;p50">
              <a:extLst>
                <a:ext uri="{FF2B5EF4-FFF2-40B4-BE49-F238E27FC236}">
                  <a16:creationId xmlns:a16="http://schemas.microsoft.com/office/drawing/2014/main" id="{612C486E-DF2D-7929-4B5C-ED213D0CF9DB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Google Shape;967;p50">
              <a:extLst>
                <a:ext uri="{FF2B5EF4-FFF2-40B4-BE49-F238E27FC236}">
                  <a16:creationId xmlns:a16="http://schemas.microsoft.com/office/drawing/2014/main" id="{C54BE293-59E4-6933-402C-80D5EDC662A3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Google Shape;968;p50">
              <a:extLst>
                <a:ext uri="{FF2B5EF4-FFF2-40B4-BE49-F238E27FC236}">
                  <a16:creationId xmlns:a16="http://schemas.microsoft.com/office/drawing/2014/main" id="{75FFC297-477A-8400-6394-EED7FA3198D7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Google Shape;969;p50">
              <a:extLst>
                <a:ext uri="{FF2B5EF4-FFF2-40B4-BE49-F238E27FC236}">
                  <a16:creationId xmlns:a16="http://schemas.microsoft.com/office/drawing/2014/main" id="{71258F6F-A697-1F14-2171-515AB1A78CD0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Google Shape;970;p50">
              <a:extLst>
                <a:ext uri="{FF2B5EF4-FFF2-40B4-BE49-F238E27FC236}">
                  <a16:creationId xmlns:a16="http://schemas.microsoft.com/office/drawing/2014/main" id="{81F21986-E3F8-ACFA-3924-2E71F953D9B5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4" name="Google Shape;971;p50">
              <a:extLst>
                <a:ext uri="{FF2B5EF4-FFF2-40B4-BE49-F238E27FC236}">
                  <a16:creationId xmlns:a16="http://schemas.microsoft.com/office/drawing/2014/main" id="{CBCC073B-3EE5-796F-9A43-F5BA3CAB828F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Google Shape;972;p50">
              <a:extLst>
                <a:ext uri="{FF2B5EF4-FFF2-40B4-BE49-F238E27FC236}">
                  <a16:creationId xmlns:a16="http://schemas.microsoft.com/office/drawing/2014/main" id="{17997E67-8DB1-2BB0-06B3-B0CE158D7419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Google Shape;973;p50">
              <a:extLst>
                <a:ext uri="{FF2B5EF4-FFF2-40B4-BE49-F238E27FC236}">
                  <a16:creationId xmlns:a16="http://schemas.microsoft.com/office/drawing/2014/main" id="{B9293506-A9D9-792D-04EE-3D95D153FC20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" name="Рисунок 2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A1568730-1308-983E-2B86-0B6FCD4766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488" y="281893"/>
            <a:ext cx="1706058" cy="5651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7D2E7A-3FAF-A6D7-8CA7-3CEE5C3E8AA9}"/>
              </a:ext>
            </a:extLst>
          </p:cNvPr>
          <p:cNvSpPr txBox="1"/>
          <p:nvPr/>
        </p:nvSpPr>
        <p:spPr>
          <a:xfrm>
            <a:off x="530942" y="1401682"/>
            <a:ext cx="10799084" cy="3062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prstClr val="white"/>
                </a:solidFill>
                <a:latin typeface="Aptos" panose="02110004020202020204"/>
              </a:rPr>
              <a:t>3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КОГНИТИВНЫЕ ФАКТОРЫ (УСТАНОВКИ, УБЕЖДЕНИЯ) 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Самокритика, негативное отношение к себе (</a:t>
            </a:r>
            <a:r>
              <a:rPr lang="ru-RU" sz="2800" dirty="0">
                <a:solidFill>
                  <a:prstClr val="white"/>
                </a:solidFill>
                <a:latin typeface="Aptos" panose="02110004020202020204"/>
              </a:rPr>
              <a:t>обесценивание)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Бессмысленность, ничтожность жизни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Убежденность в непринятии со стороны окружающих и близких (недостаток внимания и поддержки, мир – «злой»)</a:t>
            </a:r>
          </a:p>
        </p:txBody>
      </p:sp>
    </p:spTree>
    <p:extLst>
      <p:ext uri="{BB962C8B-B14F-4D97-AF65-F5344CB8AC3E}">
        <p14:creationId xmlns:p14="http://schemas.microsoft.com/office/powerpoint/2010/main" val="1896798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8D768-21A1-00A4-7B8E-40D88750F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3C3D0568-0B46-A5DE-0964-61F031BF4C29}"/>
              </a:ext>
            </a:extLst>
          </p:cNvPr>
          <p:cNvSpPr txBox="1">
            <a:spLocks/>
          </p:cNvSpPr>
          <p:nvPr/>
        </p:nvSpPr>
        <p:spPr>
          <a:xfrm>
            <a:off x="263951" y="387429"/>
            <a:ext cx="7015088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4000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ФАКТОРЫ – ПРОТЕКТОРЫ </a:t>
            </a:r>
            <a:endParaRPr lang="en-US" sz="4000"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F99144D4-AB72-7BEC-C278-0AE7B964B076}"/>
              </a:ext>
            </a:extLst>
          </p:cNvPr>
          <p:cNvSpPr/>
          <p:nvPr/>
        </p:nvSpPr>
        <p:spPr>
          <a:xfrm>
            <a:off x="1300431" y="1573076"/>
            <a:ext cx="10440000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Забота о чувствах членов семьи</a:t>
            </a:r>
            <a:endParaRPr lang="ru-RU" sz="4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32741295-BCC8-0017-66B4-2C365022AAF2}"/>
              </a:ext>
            </a:extLst>
          </p:cNvPr>
          <p:cNvSpPr/>
          <p:nvPr/>
        </p:nvSpPr>
        <p:spPr>
          <a:xfrm>
            <a:off x="1300431" y="2575461"/>
            <a:ext cx="5580818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70000"/>
              </a:lnSpc>
            </a:pPr>
            <a:endParaRPr lang="ru-RU" sz="2800" dirty="0">
              <a:solidFill>
                <a:srgbClr val="004568"/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FDF043D1-6025-05C9-2E11-0BE87738AB4E}"/>
              </a:ext>
            </a:extLst>
          </p:cNvPr>
          <p:cNvSpPr/>
          <p:nvPr/>
        </p:nvSpPr>
        <p:spPr>
          <a:xfrm>
            <a:off x="1300431" y="3547745"/>
            <a:ext cx="5040000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6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Поддержка близких людей</a:t>
            </a:r>
            <a:endParaRPr lang="ru-RU" sz="2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739E1A2F-2B3F-2ABB-A017-F12B3253D35F}"/>
              </a:ext>
            </a:extLst>
          </p:cNvPr>
          <p:cNvSpPr/>
          <p:nvPr/>
        </p:nvSpPr>
        <p:spPr>
          <a:xfrm>
            <a:off x="1300431" y="4520029"/>
            <a:ext cx="3240000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Страх смерти</a:t>
            </a:r>
            <a:r>
              <a:rPr lang="en-US" sz="20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/</a:t>
            </a:r>
            <a:r>
              <a:rPr lang="ru-RU" sz="20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страх боли</a:t>
            </a:r>
            <a:endParaRPr lang="ru-RU" sz="20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9A8A12AC-B65D-671C-0D52-54C8067B5C96}"/>
              </a:ext>
            </a:extLst>
          </p:cNvPr>
          <p:cNvSpPr/>
          <p:nvPr/>
        </p:nvSpPr>
        <p:spPr>
          <a:xfrm>
            <a:off x="1300431" y="5492313"/>
            <a:ext cx="2520000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Забота о чувствах друзей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7ABFD8-426E-1688-9356-4A9553EADA9D}"/>
              </a:ext>
            </a:extLst>
          </p:cNvPr>
          <p:cNvSpPr txBox="1"/>
          <p:nvPr/>
        </p:nvSpPr>
        <p:spPr>
          <a:xfrm>
            <a:off x="1332764" y="2690332"/>
            <a:ext cx="5548484" cy="62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24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Надежда на</a:t>
            </a:r>
            <a:r>
              <a:rPr lang="en-US" sz="24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/ </a:t>
            </a:r>
            <a:r>
              <a:rPr lang="ru-RU" sz="2400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знание о временности данной ситуации или состояния</a:t>
            </a:r>
            <a:endParaRPr lang="ru-RU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9966C050-7172-597A-2EA8-BEB2548C7C7C}"/>
              </a:ext>
            </a:extLst>
          </p:cNvPr>
          <p:cNvSpPr/>
          <p:nvPr/>
        </p:nvSpPr>
        <p:spPr>
          <a:xfrm>
            <a:off x="433951" y="1573076"/>
            <a:ext cx="736170" cy="763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B864804A-C45A-A1A4-AA18-D13469251C0A}"/>
              </a:ext>
            </a:extLst>
          </p:cNvPr>
          <p:cNvSpPr/>
          <p:nvPr/>
        </p:nvSpPr>
        <p:spPr>
          <a:xfrm>
            <a:off x="433951" y="2556713"/>
            <a:ext cx="736170" cy="763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CDD60CC3-78EC-B09E-941A-FF9DC9A3B2E3}"/>
              </a:ext>
            </a:extLst>
          </p:cNvPr>
          <p:cNvSpPr/>
          <p:nvPr/>
        </p:nvSpPr>
        <p:spPr>
          <a:xfrm>
            <a:off x="433951" y="3547745"/>
            <a:ext cx="736170" cy="763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CBD4CE0B-2D03-AB27-EFE7-E2A0813786D3}"/>
              </a:ext>
            </a:extLst>
          </p:cNvPr>
          <p:cNvSpPr/>
          <p:nvPr/>
        </p:nvSpPr>
        <p:spPr>
          <a:xfrm>
            <a:off x="433951" y="4520029"/>
            <a:ext cx="736170" cy="763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472EB7A0-B7B3-B255-4F3D-4B565F26BD90}"/>
              </a:ext>
            </a:extLst>
          </p:cNvPr>
          <p:cNvSpPr/>
          <p:nvPr/>
        </p:nvSpPr>
        <p:spPr>
          <a:xfrm>
            <a:off x="433951" y="5492313"/>
            <a:ext cx="736170" cy="763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3A94E9-0C7C-331F-1C15-B504669D7EEC}"/>
              </a:ext>
            </a:extLst>
          </p:cNvPr>
          <p:cNvSpPr txBox="1"/>
          <p:nvPr/>
        </p:nvSpPr>
        <p:spPr>
          <a:xfrm>
            <a:off x="7279039" y="4766117"/>
            <a:ext cx="4633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600" b="1" i="0" dirty="0">
                <a:solidFill>
                  <a:srgbClr val="004568"/>
                </a:solidFill>
                <a:effectLst/>
                <a:latin typeface="Segoe UI" panose="020B0502040204020203" pitchFamily="34" charset="0"/>
              </a:rPr>
              <a:t>5</a:t>
            </a:r>
            <a:endParaRPr lang="en-US" b="0" i="0" dirty="0">
              <a:solidFill>
                <a:srgbClr val="004568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C53251-BF4C-E031-41D9-1F18C27D7059}"/>
              </a:ext>
            </a:extLst>
          </p:cNvPr>
          <p:cNvSpPr txBox="1"/>
          <p:nvPr/>
        </p:nvSpPr>
        <p:spPr>
          <a:xfrm>
            <a:off x="7869911" y="5029260"/>
            <a:ext cx="6094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4568"/>
                </a:solidFill>
                <a:effectLst/>
                <a:latin typeface="Segoe UI" panose="020B0502040204020203" pitchFamily="34" charset="0"/>
              </a:rPr>
              <a:t>Наиболее распространенных</a:t>
            </a:r>
          </a:p>
          <a:p>
            <a:r>
              <a:rPr lang="ru-RU" dirty="0">
                <a:solidFill>
                  <a:srgbClr val="004568"/>
                </a:solidFill>
                <a:latin typeface="Segoe UI" panose="020B0502040204020203" pitchFamily="34" charset="0"/>
              </a:rPr>
              <a:t>факторов в ответах участников</a:t>
            </a:r>
            <a:endParaRPr lang="en-US" b="0" i="0" dirty="0">
              <a:solidFill>
                <a:srgbClr val="004568"/>
              </a:solidFill>
              <a:effectLst/>
              <a:latin typeface="Segoe UI" panose="020B0502040204020203" pitchFamily="34" charset="0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50E59E5D-451C-31D0-4FE6-9A43F708AE60}"/>
              </a:ext>
            </a:extLst>
          </p:cNvPr>
          <p:cNvGrpSpPr/>
          <p:nvPr/>
        </p:nvGrpSpPr>
        <p:grpSpPr>
          <a:xfrm>
            <a:off x="8110388" y="502693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4" name="Google Shape;964;p50">
              <a:extLst>
                <a:ext uri="{FF2B5EF4-FFF2-40B4-BE49-F238E27FC236}">
                  <a16:creationId xmlns:a16="http://schemas.microsoft.com/office/drawing/2014/main" id="{FB6F90C8-40AF-D6D6-CAAA-4DC6C07E481C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65;p50">
              <a:extLst>
                <a:ext uri="{FF2B5EF4-FFF2-40B4-BE49-F238E27FC236}">
                  <a16:creationId xmlns:a16="http://schemas.microsoft.com/office/drawing/2014/main" id="{12DE12D9-2A2E-FE16-BBDD-5D425ABD2265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6;p50">
              <a:extLst>
                <a:ext uri="{FF2B5EF4-FFF2-40B4-BE49-F238E27FC236}">
                  <a16:creationId xmlns:a16="http://schemas.microsoft.com/office/drawing/2014/main" id="{10653001-3230-1B36-9D0A-568E16FAE572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7;p50">
              <a:extLst>
                <a:ext uri="{FF2B5EF4-FFF2-40B4-BE49-F238E27FC236}">
                  <a16:creationId xmlns:a16="http://schemas.microsoft.com/office/drawing/2014/main" id="{60B709BA-17F2-5F09-36D5-E02B849466EC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8;p50">
              <a:extLst>
                <a:ext uri="{FF2B5EF4-FFF2-40B4-BE49-F238E27FC236}">
                  <a16:creationId xmlns:a16="http://schemas.microsoft.com/office/drawing/2014/main" id="{54A7D48F-2778-59CB-7FF3-929A5090FFB8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9;p50">
              <a:extLst>
                <a:ext uri="{FF2B5EF4-FFF2-40B4-BE49-F238E27FC236}">
                  <a16:creationId xmlns:a16="http://schemas.microsoft.com/office/drawing/2014/main" id="{4F32073B-10A6-4704-DFA2-C356B19569E1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70;p50">
              <a:extLst>
                <a:ext uri="{FF2B5EF4-FFF2-40B4-BE49-F238E27FC236}">
                  <a16:creationId xmlns:a16="http://schemas.microsoft.com/office/drawing/2014/main" id="{4B22E270-C414-5384-1FA4-65A09AF43B3A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1;p50">
              <a:extLst>
                <a:ext uri="{FF2B5EF4-FFF2-40B4-BE49-F238E27FC236}">
                  <a16:creationId xmlns:a16="http://schemas.microsoft.com/office/drawing/2014/main" id="{E00324D8-C984-362B-6062-0F3C6BF6BBA8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2;p50">
              <a:extLst>
                <a:ext uri="{FF2B5EF4-FFF2-40B4-BE49-F238E27FC236}">
                  <a16:creationId xmlns:a16="http://schemas.microsoft.com/office/drawing/2014/main" id="{7836C9F6-4C16-C5E2-6A26-92F515978BA1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3;p50">
              <a:extLst>
                <a:ext uri="{FF2B5EF4-FFF2-40B4-BE49-F238E27FC236}">
                  <a16:creationId xmlns:a16="http://schemas.microsoft.com/office/drawing/2014/main" id="{D88C3F2C-9C48-50DB-4619-F18DE2F52E29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4" name="Рисунок 13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B06389CA-E02C-7480-B61B-1179FC4BF6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56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F62D8-9169-D3EB-47C0-205DFF70DB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E37AF65-A960-8E80-D2FF-C1B6693D9F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60350" y="3344957"/>
            <a:ext cx="4330843" cy="0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22340175-62F1-F3D0-D8C0-6F104814E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90730" y="4445337"/>
            <a:ext cx="5305270" cy="0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94DE94F8-2827-E49B-54E7-7158021CF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90730" y="5530218"/>
            <a:ext cx="10196952" cy="0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0E6F4B63-6B29-5B51-8647-B7EA5E20C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60350" y="2254910"/>
            <a:ext cx="10196952" cy="0"/>
          </a:xfrm>
          <a:prstGeom prst="line">
            <a:avLst/>
          </a:prstGeom>
          <a:noFill/>
          <a:ln w="31750" cap="rnd" cmpd="sng" algn="ctr">
            <a:solidFill>
              <a:srgbClr val="0F9ED5">
                <a:alpha val="68000"/>
              </a:srgbClr>
            </a:solidFill>
            <a:prstDash val="sysDot"/>
          </a:ln>
          <a:effectLst/>
        </p:spPr>
      </p:cxnSp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592A154D-C756-1B6B-7208-1D1415A9FDA5}"/>
              </a:ext>
            </a:extLst>
          </p:cNvPr>
          <p:cNvSpPr txBox="1">
            <a:spLocks/>
          </p:cNvSpPr>
          <p:nvPr/>
        </p:nvSpPr>
        <p:spPr>
          <a:xfrm>
            <a:off x="206553" y="319547"/>
            <a:ext cx="787489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ru-RU" sz="4000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ФАКТОРЫ – ПРОТЕКТОРЫ </a:t>
            </a:r>
            <a:endParaRPr lang="en-US" sz="4000"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5AC3DB18-573E-22DD-1448-53E1CF7EE12A}"/>
              </a:ext>
            </a:extLst>
          </p:cNvPr>
          <p:cNvSpPr/>
          <p:nvPr/>
        </p:nvSpPr>
        <p:spPr>
          <a:xfrm>
            <a:off x="1310355" y="2936954"/>
            <a:ext cx="1418095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Позитивные события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628A4003-2E04-74B7-4BCA-1906A8245482}"/>
              </a:ext>
            </a:extLst>
          </p:cNvPr>
          <p:cNvSpPr/>
          <p:nvPr/>
        </p:nvSpPr>
        <p:spPr>
          <a:xfrm>
            <a:off x="1310355" y="1865027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Убеждение, что суицид – это плохо</a:t>
            </a:r>
            <a:endParaRPr lang="ru-RU" sz="16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F6B61E45-610B-99BC-A25A-7642138131D9}"/>
              </a:ext>
            </a:extLst>
          </p:cNvPr>
          <p:cNvSpPr/>
          <p:nvPr/>
        </p:nvSpPr>
        <p:spPr>
          <a:xfrm>
            <a:off x="3070922" y="1865027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Страх, что попытка может быть неудачной</a:t>
            </a:r>
            <a:endParaRPr lang="ru-RU" sz="14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BD5AB1EA-82F8-03CB-20B8-AE1BB81050FF}"/>
              </a:ext>
            </a:extLst>
          </p:cNvPr>
          <p:cNvSpPr/>
          <p:nvPr/>
        </p:nvSpPr>
        <p:spPr>
          <a:xfrm>
            <a:off x="4822104" y="1856829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Психологическая поддержка</a:t>
            </a:r>
            <a:endParaRPr lang="ru-RU" sz="13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C89B4931-04E8-9677-E477-508D77EB9829}"/>
              </a:ext>
            </a:extLst>
          </p:cNvPr>
          <p:cNvSpPr/>
          <p:nvPr/>
        </p:nvSpPr>
        <p:spPr>
          <a:xfrm>
            <a:off x="6573286" y="1856829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Хобби</a:t>
            </a:r>
            <a:endParaRPr lang="ru-RU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A6548512-F2EE-0940-B29A-1D2E0187F71F}"/>
              </a:ext>
            </a:extLst>
          </p:cNvPr>
          <p:cNvSpPr/>
          <p:nvPr/>
        </p:nvSpPr>
        <p:spPr>
          <a:xfrm>
            <a:off x="8333853" y="1865027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kern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Изменение ситуации</a:t>
            </a:r>
            <a:endParaRPr lang="ru-RU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3DF2A9A1-351F-8E3E-E7FB-126078F22A88}"/>
              </a:ext>
            </a:extLst>
          </p:cNvPr>
          <p:cNvSpPr/>
          <p:nvPr/>
        </p:nvSpPr>
        <p:spPr>
          <a:xfrm>
            <a:off x="10085035" y="1856829"/>
            <a:ext cx="165572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Убеждение, что суицид – это слабость</a:t>
            </a:r>
            <a:endParaRPr lang="ru-RU" sz="16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E74F89D-F56D-9234-DB9B-A3ECA61C2E62}"/>
              </a:ext>
            </a:extLst>
          </p:cNvPr>
          <p:cNvSpPr/>
          <p:nvPr/>
        </p:nvSpPr>
        <p:spPr>
          <a:xfrm>
            <a:off x="1310355" y="4067118"/>
            <a:ext cx="124761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Жаль потраченного времени на борьбу</a:t>
            </a:r>
            <a:endParaRPr lang="ru-RU" sz="12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8A3E4A9-B89C-7819-682A-AEEA6DF5F4A7}"/>
              </a:ext>
            </a:extLst>
          </p:cNvPr>
          <p:cNvSpPr/>
          <p:nvPr/>
        </p:nvSpPr>
        <p:spPr>
          <a:xfrm>
            <a:off x="1310355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Домашний питомец</a:t>
            </a:r>
            <a:endParaRPr lang="ru-RU" sz="1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D83F1BB1-E3B2-5ED5-11E0-04F23FD5FBAE}"/>
              </a:ext>
            </a:extLst>
          </p:cNvPr>
          <p:cNvSpPr/>
          <p:nvPr/>
        </p:nvSpPr>
        <p:spPr>
          <a:xfrm>
            <a:off x="2858795" y="2936954"/>
            <a:ext cx="1418095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Отвлечение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F4A59BF5-7238-9EBB-D691-5A777AE15851}"/>
              </a:ext>
            </a:extLst>
          </p:cNvPr>
          <p:cNvSpPr/>
          <p:nvPr/>
        </p:nvSpPr>
        <p:spPr>
          <a:xfrm>
            <a:off x="4407235" y="2951260"/>
            <a:ext cx="1418095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1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Убежденность в том, что это состояние можно преодолеть</a:t>
            </a:r>
            <a:endParaRPr lang="ru-RU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05495456-6A3B-8D11-C1B2-0A2C618921B9}"/>
              </a:ext>
            </a:extLst>
          </p:cNvPr>
          <p:cNvSpPr/>
          <p:nvPr/>
        </p:nvSpPr>
        <p:spPr>
          <a:xfrm>
            <a:off x="2715728" y="4067118"/>
            <a:ext cx="124761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Слишком занят, чтобы думать</a:t>
            </a:r>
            <a:endParaRPr lang="ru-RU" sz="12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F840D1E1-6BF2-5C7B-139B-AE24D87C73E6}"/>
              </a:ext>
            </a:extLst>
          </p:cNvPr>
          <p:cNvSpPr/>
          <p:nvPr/>
        </p:nvSpPr>
        <p:spPr>
          <a:xfrm>
            <a:off x="4102839" y="4067118"/>
            <a:ext cx="124761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Позитивная самооценка</a:t>
            </a:r>
            <a:endParaRPr lang="ru-RU" sz="1300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640383F6-A8B0-83E1-3FC2-999039E3F411}"/>
              </a:ext>
            </a:extLst>
          </p:cNvPr>
          <p:cNvSpPr/>
          <p:nvPr/>
        </p:nvSpPr>
        <p:spPr>
          <a:xfrm>
            <a:off x="5489950" y="4060441"/>
            <a:ext cx="1247614" cy="7636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456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Злость</a:t>
            </a:r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54A837BB-D5DC-97AF-1082-C1B0C45346BC}"/>
              </a:ext>
            </a:extLst>
          </p:cNvPr>
          <p:cNvSpPr/>
          <p:nvPr/>
        </p:nvSpPr>
        <p:spPr>
          <a:xfrm>
            <a:off x="2350717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Вера в Бога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E9453837-2D2E-A798-B604-C70FD698BEE4}"/>
              </a:ext>
            </a:extLst>
          </p:cNvPr>
          <p:cNvSpPr/>
          <p:nvPr/>
        </p:nvSpPr>
        <p:spPr>
          <a:xfrm>
            <a:off x="3391079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2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Мед. лечение</a:t>
            </a:r>
            <a:endParaRPr lang="ru-RU" sz="1200" kern="100" dirty="0">
              <a:solidFill>
                <a:schemeClr val="bg1"/>
              </a:solidFill>
              <a:effectLst/>
              <a:latin typeface="Segoe UI" panose="020B0502040204020203" pitchFamily="34" charset="0"/>
              <a:ea typeface="Aptos" panose="020B00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A71235CB-5AF6-961A-140F-B1E870EA8AB4}"/>
              </a:ext>
            </a:extLst>
          </p:cNvPr>
          <p:cNvSpPr/>
          <p:nvPr/>
        </p:nvSpPr>
        <p:spPr>
          <a:xfrm>
            <a:off x="4431441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Четкий план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5519A3-498E-70FE-40B6-B6D470C8AF1A}"/>
              </a:ext>
            </a:extLst>
          </p:cNvPr>
          <p:cNvSpPr/>
          <p:nvPr/>
        </p:nvSpPr>
        <p:spPr>
          <a:xfrm>
            <a:off x="5471803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Ручной труд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35D8C3AF-411D-E199-FC05-BBF251F55EE2}"/>
              </a:ext>
            </a:extLst>
          </p:cNvPr>
          <p:cNvSpPr/>
          <p:nvPr/>
        </p:nvSpPr>
        <p:spPr>
          <a:xfrm>
            <a:off x="6512165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Пример других людей</a:t>
            </a:r>
            <a:endParaRPr lang="ru-RU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323FCD64-81BE-7090-69F4-DC4B1294D8B3}"/>
              </a:ext>
            </a:extLst>
          </p:cNvPr>
          <p:cNvSpPr/>
          <p:nvPr/>
        </p:nvSpPr>
        <p:spPr>
          <a:xfrm>
            <a:off x="7548329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Обязательства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11B691AB-BB73-94FD-55E1-3A34A5C2A8AC}"/>
              </a:ext>
            </a:extLst>
          </p:cNvPr>
          <p:cNvSpPr/>
          <p:nvPr/>
        </p:nvSpPr>
        <p:spPr>
          <a:xfrm>
            <a:off x="8584493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Ведение дневника</a:t>
            </a:r>
            <a:endParaRPr lang="ru-RU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80579834-761B-1D0F-B383-E6C274BAC426}"/>
              </a:ext>
            </a:extLst>
          </p:cNvPr>
          <p:cNvSpPr/>
          <p:nvPr/>
        </p:nvSpPr>
        <p:spPr>
          <a:xfrm>
            <a:off x="9620657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Спорт</a:t>
            </a:r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C9B18867-1F6F-E3BD-4FE1-94709165D31D}"/>
              </a:ext>
            </a:extLst>
          </p:cNvPr>
          <p:cNvSpPr/>
          <p:nvPr/>
        </p:nvSpPr>
        <p:spPr>
          <a:xfrm>
            <a:off x="10656821" y="5156944"/>
            <a:ext cx="938713" cy="7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kern="12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Юмор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F332D329-6C12-41DD-21F7-E9666F168F15}"/>
              </a:ext>
            </a:extLst>
          </p:cNvPr>
          <p:cNvSpPr/>
          <p:nvPr/>
        </p:nvSpPr>
        <p:spPr>
          <a:xfrm>
            <a:off x="422329" y="1865027"/>
            <a:ext cx="736170" cy="763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52" name="Прямоугольник: скругленные углы 51">
            <a:extLst>
              <a:ext uri="{FF2B5EF4-FFF2-40B4-BE49-F238E27FC236}">
                <a16:creationId xmlns:a16="http://schemas.microsoft.com/office/drawing/2014/main" id="{1493E571-69BF-5EA5-9C25-D67FEDB51408}"/>
              </a:ext>
            </a:extLst>
          </p:cNvPr>
          <p:cNvSpPr/>
          <p:nvPr/>
        </p:nvSpPr>
        <p:spPr>
          <a:xfrm>
            <a:off x="422329" y="2936954"/>
            <a:ext cx="736170" cy="763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E60A8895-1C35-8946-EF0D-27EE7365E606}"/>
              </a:ext>
            </a:extLst>
          </p:cNvPr>
          <p:cNvSpPr/>
          <p:nvPr/>
        </p:nvSpPr>
        <p:spPr>
          <a:xfrm>
            <a:off x="422329" y="4045691"/>
            <a:ext cx="736170" cy="763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2A987F12-E8FE-5DE4-DB01-2C4538913456}"/>
              </a:ext>
            </a:extLst>
          </p:cNvPr>
          <p:cNvSpPr/>
          <p:nvPr/>
        </p:nvSpPr>
        <p:spPr>
          <a:xfrm>
            <a:off x="422329" y="5154428"/>
            <a:ext cx="736170" cy="763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22AE248-F363-9020-8DCA-A3BB58114B2D}"/>
              </a:ext>
            </a:extLst>
          </p:cNvPr>
          <p:cNvSpPr txBox="1"/>
          <p:nvPr/>
        </p:nvSpPr>
        <p:spPr>
          <a:xfrm>
            <a:off x="7841442" y="3532335"/>
            <a:ext cx="38200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4568"/>
                </a:solidFill>
                <a:latin typeface="Segoe UI" panose="020B0502040204020203" pitchFamily="34" charset="0"/>
              </a:rPr>
              <a:t>Другие </a:t>
            </a:r>
            <a:r>
              <a:rPr lang="ru-RU" b="1" dirty="0" err="1">
                <a:solidFill>
                  <a:srgbClr val="004568"/>
                </a:solidFill>
                <a:latin typeface="Segoe UI" panose="020B0502040204020203" pitchFamily="34" charset="0"/>
              </a:rPr>
              <a:t>протективные</a:t>
            </a:r>
            <a:r>
              <a:rPr lang="ru-RU" b="1" dirty="0">
                <a:solidFill>
                  <a:srgbClr val="004568"/>
                </a:solidFill>
                <a:latin typeface="Segoe UI" panose="020B0502040204020203" pitchFamily="34" charset="0"/>
              </a:rPr>
              <a:t> факторы в ответах участников</a:t>
            </a:r>
            <a:endParaRPr lang="en-US" b="1" i="0" dirty="0">
              <a:solidFill>
                <a:srgbClr val="004568"/>
              </a:solidFill>
              <a:effectLst/>
              <a:latin typeface="Segoe UI" panose="020B0502040204020203" pitchFamily="34" charset="0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51CDFB6E-2D95-E170-F052-22886932B4F8}"/>
              </a:ext>
            </a:extLst>
          </p:cNvPr>
          <p:cNvGrpSpPr/>
          <p:nvPr/>
        </p:nvGrpSpPr>
        <p:grpSpPr>
          <a:xfrm>
            <a:off x="8267436" y="552713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4" name="Google Shape;964;p50">
              <a:extLst>
                <a:ext uri="{FF2B5EF4-FFF2-40B4-BE49-F238E27FC236}">
                  <a16:creationId xmlns:a16="http://schemas.microsoft.com/office/drawing/2014/main" id="{858DCBB3-CD2B-9B22-8D35-ECCA555DAD05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5;p50">
              <a:extLst>
                <a:ext uri="{FF2B5EF4-FFF2-40B4-BE49-F238E27FC236}">
                  <a16:creationId xmlns:a16="http://schemas.microsoft.com/office/drawing/2014/main" id="{683A543D-E286-5569-E65B-DF90151D66E6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6;p50">
              <a:extLst>
                <a:ext uri="{FF2B5EF4-FFF2-40B4-BE49-F238E27FC236}">
                  <a16:creationId xmlns:a16="http://schemas.microsoft.com/office/drawing/2014/main" id="{8EA61725-52D7-79E4-4E8B-0CF5342AD0EC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7;p50">
              <a:extLst>
                <a:ext uri="{FF2B5EF4-FFF2-40B4-BE49-F238E27FC236}">
                  <a16:creationId xmlns:a16="http://schemas.microsoft.com/office/drawing/2014/main" id="{EC58A31C-864F-7BCC-7635-32A4CFF93494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68;p50">
              <a:extLst>
                <a:ext uri="{FF2B5EF4-FFF2-40B4-BE49-F238E27FC236}">
                  <a16:creationId xmlns:a16="http://schemas.microsoft.com/office/drawing/2014/main" id="{AD7C282E-8149-49A6-3565-A11C0CAAF3AE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69;p50">
              <a:extLst>
                <a:ext uri="{FF2B5EF4-FFF2-40B4-BE49-F238E27FC236}">
                  <a16:creationId xmlns:a16="http://schemas.microsoft.com/office/drawing/2014/main" id="{0E2442EE-B0C6-0F4A-628D-1031FEE21029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0;p50">
              <a:extLst>
                <a:ext uri="{FF2B5EF4-FFF2-40B4-BE49-F238E27FC236}">
                  <a16:creationId xmlns:a16="http://schemas.microsoft.com/office/drawing/2014/main" id="{7A2A7BF7-4644-7DCF-4DA5-7812A3CC4A19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1;p50">
              <a:extLst>
                <a:ext uri="{FF2B5EF4-FFF2-40B4-BE49-F238E27FC236}">
                  <a16:creationId xmlns:a16="http://schemas.microsoft.com/office/drawing/2014/main" id="{B89A05B3-B193-2DA9-07B8-A673B3E5A089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72;p50">
              <a:extLst>
                <a:ext uri="{FF2B5EF4-FFF2-40B4-BE49-F238E27FC236}">
                  <a16:creationId xmlns:a16="http://schemas.microsoft.com/office/drawing/2014/main" id="{BFD59E18-F5C4-978D-99A8-4C05A411BD3A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73;p50">
              <a:extLst>
                <a:ext uri="{FF2B5EF4-FFF2-40B4-BE49-F238E27FC236}">
                  <a16:creationId xmlns:a16="http://schemas.microsoft.com/office/drawing/2014/main" id="{7D7B1C16-5256-8B22-1D46-0AB8F5AE393F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7" name="Рисунок 16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CFAFCCA5-1807-4F2D-BC84-BED84C65C2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02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Shape 453">
          <a:extLst>
            <a:ext uri="{FF2B5EF4-FFF2-40B4-BE49-F238E27FC236}">
              <a16:creationId xmlns:a16="http://schemas.microsoft.com/office/drawing/2014/main" id="{C24A9403-B07F-F562-08E7-EDC840595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5ABE3E4D-1DAF-2F55-741D-FA0FE8E5BF42}"/>
              </a:ext>
            </a:extLst>
          </p:cNvPr>
          <p:cNvSpPr/>
          <p:nvPr/>
        </p:nvSpPr>
        <p:spPr>
          <a:xfrm>
            <a:off x="7342288" y="1387009"/>
            <a:ext cx="4546523" cy="5221593"/>
          </a:xfrm>
          <a:prstGeom prst="roundRect">
            <a:avLst>
              <a:gd name="adj" fmla="val 7122"/>
            </a:avLst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4538ACAD-E4A0-3455-27B4-414B08EE073D}"/>
              </a:ext>
            </a:extLst>
          </p:cNvPr>
          <p:cNvSpPr/>
          <p:nvPr/>
        </p:nvSpPr>
        <p:spPr>
          <a:xfrm>
            <a:off x="245525" y="1387009"/>
            <a:ext cx="6863927" cy="5221593"/>
          </a:xfrm>
          <a:prstGeom prst="roundRect">
            <a:avLst>
              <a:gd name="adj" fmla="val 5091"/>
            </a:avLst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5" name="Google Shape;963;p50">
            <a:extLst>
              <a:ext uri="{FF2B5EF4-FFF2-40B4-BE49-F238E27FC236}">
                <a16:creationId xmlns:a16="http://schemas.microsoft.com/office/drawing/2014/main" id="{C4C79D0C-CA4E-FA37-6085-A9D8CACB9525}"/>
              </a:ext>
            </a:extLst>
          </p:cNvPr>
          <p:cNvGrpSpPr/>
          <p:nvPr/>
        </p:nvGrpSpPr>
        <p:grpSpPr>
          <a:xfrm>
            <a:off x="8689459" y="436712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7" name="Google Shape;964;p50">
              <a:extLst>
                <a:ext uri="{FF2B5EF4-FFF2-40B4-BE49-F238E27FC236}">
                  <a16:creationId xmlns:a16="http://schemas.microsoft.com/office/drawing/2014/main" id="{8B3469A4-2CEF-B2DB-AC51-51F1C60E2731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" name="Google Shape;965;p50">
              <a:extLst>
                <a:ext uri="{FF2B5EF4-FFF2-40B4-BE49-F238E27FC236}">
                  <a16:creationId xmlns:a16="http://schemas.microsoft.com/office/drawing/2014/main" id="{D7BB9896-AE52-6F43-5F1C-C8A18FF63CB6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" name="Google Shape;966;p50">
              <a:extLst>
                <a:ext uri="{FF2B5EF4-FFF2-40B4-BE49-F238E27FC236}">
                  <a16:creationId xmlns:a16="http://schemas.microsoft.com/office/drawing/2014/main" id="{18C9C57A-8F99-BE1F-60A0-D9CB17C12666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" name="Google Shape;967;p50">
              <a:extLst>
                <a:ext uri="{FF2B5EF4-FFF2-40B4-BE49-F238E27FC236}">
                  <a16:creationId xmlns:a16="http://schemas.microsoft.com/office/drawing/2014/main" id="{C89B7581-D02A-61BE-F057-BAD0F50BCC34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2" name="Google Shape;968;p50">
              <a:extLst>
                <a:ext uri="{FF2B5EF4-FFF2-40B4-BE49-F238E27FC236}">
                  <a16:creationId xmlns:a16="http://schemas.microsoft.com/office/drawing/2014/main" id="{851C48FD-CD55-FCDD-8DBC-ED995EA5F592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Google Shape;969;p50">
              <a:extLst>
                <a:ext uri="{FF2B5EF4-FFF2-40B4-BE49-F238E27FC236}">
                  <a16:creationId xmlns:a16="http://schemas.microsoft.com/office/drawing/2014/main" id="{20FA9449-4BDA-EEBC-5259-1845B62A5129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Google Shape;970;p50">
              <a:extLst>
                <a:ext uri="{FF2B5EF4-FFF2-40B4-BE49-F238E27FC236}">
                  <a16:creationId xmlns:a16="http://schemas.microsoft.com/office/drawing/2014/main" id="{FB0F5701-71DC-5DCD-B67B-031A655830F4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Google Shape;971;p50">
              <a:extLst>
                <a:ext uri="{FF2B5EF4-FFF2-40B4-BE49-F238E27FC236}">
                  <a16:creationId xmlns:a16="http://schemas.microsoft.com/office/drawing/2014/main" id="{FBBBEDB6-F80F-F8B5-887D-E0CC703C78F3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Google Shape;972;p50">
              <a:extLst>
                <a:ext uri="{FF2B5EF4-FFF2-40B4-BE49-F238E27FC236}">
                  <a16:creationId xmlns:a16="http://schemas.microsoft.com/office/drawing/2014/main" id="{B38450C8-782D-8A6E-5851-D96E9BFBCA5C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Google Shape;973;p50">
              <a:extLst>
                <a:ext uri="{FF2B5EF4-FFF2-40B4-BE49-F238E27FC236}">
                  <a16:creationId xmlns:a16="http://schemas.microsoft.com/office/drawing/2014/main" id="{4BF3D983-265E-94DE-4669-AE7AF3A96770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18" name="Рисунок 17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3A7ADB3C-5C8E-BF28-DF25-807ABFB3B7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9E5F5CE-CDDB-C1C6-732A-52928A5278B3}"/>
              </a:ext>
            </a:extLst>
          </p:cNvPr>
          <p:cNvSpPr txBox="1"/>
          <p:nvPr/>
        </p:nvSpPr>
        <p:spPr>
          <a:xfrm>
            <a:off x="245525" y="274939"/>
            <a:ext cx="8164302" cy="123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600" b="1" dirty="0">
                <a:solidFill>
                  <a:srgbClr val="0F9ED5">
                    <a:lumMod val="20000"/>
                    <a:lumOff val="8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ПСИХОЛОГИЧЕСКИЕ ФАКТОРЫ – ПРОТЕКТОРЫ </a:t>
            </a:r>
            <a:endParaRPr kumimoji="0" lang="ru-RU" altLang="ru-RU" sz="3600" b="1" i="0" u="none" strike="noStrike" kern="1200" cap="none" spc="0" normalizeH="0" baseline="0" noProof="0" dirty="0">
              <a:ln>
                <a:noFill/>
              </a:ln>
              <a:solidFill>
                <a:srgbClr val="0F9ED5">
                  <a:lumMod val="20000"/>
                  <a:lumOff val="80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2A1234-F331-64E9-690F-E05194D711B7}"/>
              </a:ext>
            </a:extLst>
          </p:cNvPr>
          <p:cNvSpPr txBox="1"/>
          <p:nvPr/>
        </p:nvSpPr>
        <p:spPr>
          <a:xfrm>
            <a:off x="1402285" y="4360951"/>
            <a:ext cx="5565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Страх смерти и страх боли, страх негативных последствий в том случае, если попытка не закончится смертью.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F58032-321E-2956-EEE6-B6B3CB9D7964}"/>
              </a:ext>
            </a:extLst>
          </p:cNvPr>
          <p:cNvSpPr txBox="1"/>
          <p:nvPr/>
        </p:nvSpPr>
        <p:spPr>
          <a:xfrm>
            <a:off x="1402285" y="2617568"/>
            <a:ext cx="52672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Страх причинить боль близким, родителям, родным и друзьям: «мысль, что бабушка не переживет», «видела реакцию родителей друга, который покончил с собой, не хотела такого для своих» и т.п.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C25712-CDD7-F9F2-E323-CA8302F37BE0}"/>
              </a:ext>
            </a:extLst>
          </p:cNvPr>
          <p:cNvSpPr txBox="1"/>
          <p:nvPr/>
        </p:nvSpPr>
        <p:spPr>
          <a:xfrm>
            <a:off x="1420233" y="5550336"/>
            <a:ext cx="52672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Чувство ответственности за кого-то (младшие братья, сестры или животные).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13B4641-4321-B52A-7888-75AF530411DD}"/>
              </a:ext>
            </a:extLst>
          </p:cNvPr>
          <p:cNvSpPr txBox="1"/>
          <p:nvPr/>
        </p:nvSpPr>
        <p:spPr>
          <a:xfrm>
            <a:off x="875117" y="1783480"/>
            <a:ext cx="5838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92D05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мотивы избегания и страха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09E68CA4-EFD5-D950-4F92-25812835E2E7}"/>
              </a:ext>
            </a:extLst>
          </p:cNvPr>
          <p:cNvSpPr/>
          <p:nvPr/>
        </p:nvSpPr>
        <p:spPr>
          <a:xfrm>
            <a:off x="613606" y="2966422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4" name="Рисунок 53" descr="Флажок со сплошной заливкой">
            <a:extLst>
              <a:ext uri="{FF2B5EF4-FFF2-40B4-BE49-F238E27FC236}">
                <a16:creationId xmlns:a16="http://schemas.microsoft.com/office/drawing/2014/main" id="{D155DCCA-A4C2-ED92-C7AF-2E12D8393D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2747457"/>
            <a:ext cx="527882" cy="650147"/>
          </a:xfrm>
          <a:prstGeom prst="rect">
            <a:avLst/>
          </a:prstGeom>
        </p:spPr>
      </p:pic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A4E60927-6C32-A352-10FC-CA5D3CF9F924}"/>
              </a:ext>
            </a:extLst>
          </p:cNvPr>
          <p:cNvSpPr/>
          <p:nvPr/>
        </p:nvSpPr>
        <p:spPr>
          <a:xfrm>
            <a:off x="613606" y="4495033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6" name="Рисунок 55" descr="Флажок со сплошной заливкой">
            <a:extLst>
              <a:ext uri="{FF2B5EF4-FFF2-40B4-BE49-F238E27FC236}">
                <a16:creationId xmlns:a16="http://schemas.microsoft.com/office/drawing/2014/main" id="{4B84EDC2-BCF6-D6F0-E5BE-6DDCAB39F0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4276068"/>
            <a:ext cx="527882" cy="650147"/>
          </a:xfrm>
          <a:prstGeom prst="rect">
            <a:avLst/>
          </a:prstGeom>
        </p:spPr>
      </p:pic>
      <p:sp>
        <p:nvSpPr>
          <p:cNvPr id="57" name="Прямоугольник: скругленные углы 56">
            <a:extLst>
              <a:ext uri="{FF2B5EF4-FFF2-40B4-BE49-F238E27FC236}">
                <a16:creationId xmlns:a16="http://schemas.microsoft.com/office/drawing/2014/main" id="{D24AD08E-581D-BA7A-7BE9-D4CA43EB4228}"/>
              </a:ext>
            </a:extLst>
          </p:cNvPr>
          <p:cNvSpPr/>
          <p:nvPr/>
        </p:nvSpPr>
        <p:spPr>
          <a:xfrm>
            <a:off x="613606" y="5661300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8" name="Рисунок 57" descr="Флажок со сплошной заливкой">
            <a:extLst>
              <a:ext uri="{FF2B5EF4-FFF2-40B4-BE49-F238E27FC236}">
                <a16:creationId xmlns:a16="http://schemas.microsoft.com/office/drawing/2014/main" id="{280D6B24-D2CD-D51C-54DF-22F7D9F310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5442335"/>
            <a:ext cx="527882" cy="6501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28FA7D-B2D0-A87E-6FDF-0A41CDEDB116}"/>
              </a:ext>
            </a:extLst>
          </p:cNvPr>
          <p:cNvSpPr txBox="1"/>
          <p:nvPr/>
        </p:nvSpPr>
        <p:spPr>
          <a:xfrm>
            <a:off x="8448892" y="4495033"/>
            <a:ext cx="3960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Ожидание положительных изменений в будущем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9C1BBC-4AC9-6FBB-8A41-B1B67F546947}"/>
              </a:ext>
            </a:extLst>
          </p:cNvPr>
          <p:cNvSpPr txBox="1"/>
          <p:nvPr/>
        </p:nvSpPr>
        <p:spPr>
          <a:xfrm>
            <a:off x="7509076" y="1814257"/>
            <a:ext cx="4306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92D05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мотивы надежды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1AA29-E76D-215F-FBC0-4A3A90785DE7}"/>
              </a:ext>
            </a:extLst>
          </p:cNvPr>
          <p:cNvSpPr txBox="1"/>
          <p:nvPr/>
        </p:nvSpPr>
        <p:spPr>
          <a:xfrm>
            <a:off x="7590326" y="2791290"/>
            <a:ext cx="3960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20000"/>
                    <a:lumOff val="8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надежды на что-то, что удерживает от суицида (пр. «не стану совершать суицид ради чего-либо в будущем»).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156082">
                  <a:lumMod val="20000"/>
                  <a:lumOff val="8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9DD84CC-ACEC-89D7-0140-1BCF5B6DEE97}"/>
              </a:ext>
            </a:extLst>
          </p:cNvPr>
          <p:cNvSpPr/>
          <p:nvPr/>
        </p:nvSpPr>
        <p:spPr>
          <a:xfrm>
            <a:off x="7582767" y="4613668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0" name="Рисунок 19" descr="Флажок со сплошной заливкой">
            <a:extLst>
              <a:ext uri="{FF2B5EF4-FFF2-40B4-BE49-F238E27FC236}">
                <a16:creationId xmlns:a16="http://schemas.microsoft.com/office/drawing/2014/main" id="{ACBBA00F-7769-3379-0E8A-3053183B89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702239" y="4394703"/>
            <a:ext cx="527882" cy="65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4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8672D8-D1FB-32F0-B7F9-D229DADF0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219AABB8-2D44-FEFC-3B14-1ABFCCAE0015}"/>
              </a:ext>
            </a:extLst>
          </p:cNvPr>
          <p:cNvSpPr txBox="1">
            <a:spLocks/>
          </p:cNvSpPr>
          <p:nvPr/>
        </p:nvSpPr>
        <p:spPr>
          <a:xfrm>
            <a:off x="-108637" y="277018"/>
            <a:ext cx="5188301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4000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АКТУАЛЬНОСТЬ</a:t>
            </a:r>
            <a:endParaRPr lang="en-US" sz="4000"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3D75AB7-3FA6-3F77-6FD7-43FDC45675CB}"/>
              </a:ext>
            </a:extLst>
          </p:cNvPr>
          <p:cNvSpPr/>
          <p:nvPr/>
        </p:nvSpPr>
        <p:spPr>
          <a:xfrm>
            <a:off x="511451" y="2917552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8AC4FE32-B91C-A5E7-2D7C-A4AF2C86F083}"/>
              </a:ext>
            </a:extLst>
          </p:cNvPr>
          <p:cNvSpPr/>
          <p:nvPr/>
        </p:nvSpPr>
        <p:spPr>
          <a:xfrm>
            <a:off x="5995631" y="1045341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EF9DBA4-4370-E655-A7AD-782EB623274A}"/>
              </a:ext>
            </a:extLst>
          </p:cNvPr>
          <p:cNvSpPr/>
          <p:nvPr/>
        </p:nvSpPr>
        <p:spPr>
          <a:xfrm>
            <a:off x="511451" y="4959130"/>
            <a:ext cx="759416" cy="7594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06FACA0-1C88-772D-D7FE-D10AFFBA3071}"/>
              </a:ext>
            </a:extLst>
          </p:cNvPr>
          <p:cNvSpPr/>
          <p:nvPr/>
        </p:nvSpPr>
        <p:spPr>
          <a:xfrm>
            <a:off x="2701590" y="2925801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C1559750-CFF8-B769-6D71-162AB24FC36B}"/>
              </a:ext>
            </a:extLst>
          </p:cNvPr>
          <p:cNvSpPr/>
          <p:nvPr/>
        </p:nvSpPr>
        <p:spPr>
          <a:xfrm>
            <a:off x="2673481" y="4942053"/>
            <a:ext cx="759416" cy="7594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876F2322-42AF-B055-61D7-E6D895F3F520}"/>
              </a:ext>
            </a:extLst>
          </p:cNvPr>
          <p:cNvSpPr/>
          <p:nvPr/>
        </p:nvSpPr>
        <p:spPr>
          <a:xfrm>
            <a:off x="5020778" y="2940109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A94D11A4-1435-0B45-8903-373AABA2DB7E}"/>
              </a:ext>
            </a:extLst>
          </p:cNvPr>
          <p:cNvSpPr/>
          <p:nvPr/>
        </p:nvSpPr>
        <p:spPr>
          <a:xfrm>
            <a:off x="5027794" y="4957012"/>
            <a:ext cx="759416" cy="7594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: вниз 21">
            <a:extLst>
              <a:ext uri="{FF2B5EF4-FFF2-40B4-BE49-F238E27FC236}">
                <a16:creationId xmlns:a16="http://schemas.microsoft.com/office/drawing/2014/main" id="{7DBD7B24-B501-B749-557F-2D2BF1E6DD1F}"/>
              </a:ext>
            </a:extLst>
          </p:cNvPr>
          <p:cNvSpPr/>
          <p:nvPr/>
        </p:nvSpPr>
        <p:spPr>
          <a:xfrm>
            <a:off x="728426" y="4029554"/>
            <a:ext cx="325465" cy="759416"/>
          </a:xfrm>
          <a:prstGeom prst="downArrow">
            <a:avLst/>
          </a:prstGeom>
          <a:solidFill>
            <a:srgbClr val="75D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: вниз 23">
            <a:extLst>
              <a:ext uri="{FF2B5EF4-FFF2-40B4-BE49-F238E27FC236}">
                <a16:creationId xmlns:a16="http://schemas.microsoft.com/office/drawing/2014/main" id="{C9348C71-108C-CAE9-996A-6CDB4EF85E6D}"/>
              </a:ext>
            </a:extLst>
          </p:cNvPr>
          <p:cNvSpPr/>
          <p:nvPr/>
        </p:nvSpPr>
        <p:spPr>
          <a:xfrm>
            <a:off x="2918565" y="4030054"/>
            <a:ext cx="325465" cy="759416"/>
          </a:xfrm>
          <a:prstGeom prst="downArrow">
            <a:avLst/>
          </a:prstGeom>
          <a:solidFill>
            <a:srgbClr val="75D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вниз 24">
            <a:extLst>
              <a:ext uri="{FF2B5EF4-FFF2-40B4-BE49-F238E27FC236}">
                <a16:creationId xmlns:a16="http://schemas.microsoft.com/office/drawing/2014/main" id="{D75F0699-60D5-BEF3-8942-2BC903B13127}"/>
              </a:ext>
            </a:extLst>
          </p:cNvPr>
          <p:cNvSpPr/>
          <p:nvPr/>
        </p:nvSpPr>
        <p:spPr>
          <a:xfrm>
            <a:off x="5227399" y="4005452"/>
            <a:ext cx="325465" cy="759416"/>
          </a:xfrm>
          <a:prstGeom prst="downArrow">
            <a:avLst/>
          </a:prstGeom>
          <a:solidFill>
            <a:srgbClr val="75D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Google Shape;500;p32">
            <a:extLst>
              <a:ext uri="{FF2B5EF4-FFF2-40B4-BE49-F238E27FC236}">
                <a16:creationId xmlns:a16="http://schemas.microsoft.com/office/drawing/2014/main" id="{E2D8AE13-607B-D532-1A72-1CE63F71D992}"/>
              </a:ext>
            </a:extLst>
          </p:cNvPr>
          <p:cNvSpPr txBox="1">
            <a:spLocks/>
          </p:cNvSpPr>
          <p:nvPr/>
        </p:nvSpPr>
        <p:spPr>
          <a:xfrm>
            <a:off x="6814504" y="1342454"/>
            <a:ext cx="5080125" cy="49014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i="0" dirty="0">
                <a:solidFill>
                  <a:schemeClr val="accent1"/>
                </a:solidFill>
                <a:effectLst/>
                <a:latin typeface="YS Text"/>
              </a:rPr>
              <a:t>СУИЦИД - СЕРЬЕЗНАЯ ГЛОБАЛЬНАЯ ПРОБЛЕМА ЗДРАВООХРАНЕНИЯ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27" name="Google Shape;503;p32">
            <a:extLst>
              <a:ext uri="{FF2B5EF4-FFF2-40B4-BE49-F238E27FC236}">
                <a16:creationId xmlns:a16="http://schemas.microsoft.com/office/drawing/2014/main" id="{98F562B1-9764-EDD0-90EA-844E84C13D9C}"/>
              </a:ext>
            </a:extLst>
          </p:cNvPr>
          <p:cNvSpPr txBox="1">
            <a:spLocks/>
          </p:cNvSpPr>
          <p:nvPr/>
        </p:nvSpPr>
        <p:spPr>
          <a:xfrm>
            <a:off x="1246961" y="3278125"/>
            <a:ext cx="2134327" cy="4649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Фокус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факторах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endParaRPr lang="en-US" sz="1600" dirty="0">
              <a:solidFill>
                <a:srgbClr val="004568"/>
              </a:solidFill>
            </a:endParaRPr>
          </a:p>
        </p:txBody>
      </p:sp>
      <p:sp>
        <p:nvSpPr>
          <p:cNvPr id="28" name="Google Shape;501;p32">
            <a:extLst>
              <a:ext uri="{FF2B5EF4-FFF2-40B4-BE49-F238E27FC236}">
                <a16:creationId xmlns:a16="http://schemas.microsoft.com/office/drawing/2014/main" id="{80270253-773F-B43F-DEAE-994324A3824F}"/>
              </a:ext>
            </a:extLst>
          </p:cNvPr>
          <p:cNvSpPr txBox="1">
            <a:spLocks/>
          </p:cNvSpPr>
          <p:nvPr/>
        </p:nvSpPr>
        <p:spPr>
          <a:xfrm>
            <a:off x="3391979" y="3199910"/>
            <a:ext cx="2277983" cy="4649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Количественные исследования</a:t>
            </a:r>
            <a:endParaRPr lang="en-US" sz="1600" dirty="0">
              <a:solidFill>
                <a:srgbClr val="004568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95CE48-44DD-3638-603E-C76D840A866C}"/>
              </a:ext>
            </a:extLst>
          </p:cNvPr>
          <p:cNvSpPr txBox="1"/>
          <p:nvPr/>
        </p:nvSpPr>
        <p:spPr>
          <a:xfrm>
            <a:off x="5779262" y="2902481"/>
            <a:ext cx="20874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Выборки </a:t>
            </a:r>
          </a:p>
          <a:p>
            <a:r>
              <a:rPr lang="ru-RU" sz="16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взрослых и подростков</a:t>
            </a:r>
          </a:p>
        </p:txBody>
      </p:sp>
      <p:sp>
        <p:nvSpPr>
          <p:cNvPr id="30" name="Google Shape;502;p32">
            <a:extLst>
              <a:ext uri="{FF2B5EF4-FFF2-40B4-BE49-F238E27FC236}">
                <a16:creationId xmlns:a16="http://schemas.microsoft.com/office/drawing/2014/main" id="{5927FF7D-3E5F-2B06-945B-4448F380EA1C}"/>
              </a:ext>
            </a:extLst>
          </p:cNvPr>
          <p:cNvSpPr txBox="1">
            <a:spLocks/>
          </p:cNvSpPr>
          <p:nvPr/>
        </p:nvSpPr>
        <p:spPr>
          <a:xfrm>
            <a:off x="3397994" y="5435368"/>
            <a:ext cx="2414792" cy="36486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Качественное + количественное исследование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2782F26-A223-6BE6-8F45-04EC1B3E12C4}"/>
              </a:ext>
            </a:extLst>
          </p:cNvPr>
          <p:cNvSpPr/>
          <p:nvPr/>
        </p:nvSpPr>
        <p:spPr>
          <a:xfrm>
            <a:off x="9137134" y="2938210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4" name="Google Shape;503;p32">
            <a:extLst>
              <a:ext uri="{FF2B5EF4-FFF2-40B4-BE49-F238E27FC236}">
                <a16:creationId xmlns:a16="http://schemas.microsoft.com/office/drawing/2014/main" id="{013E6310-9FC9-628E-4DB3-2C5A5DB0BF92}"/>
              </a:ext>
            </a:extLst>
          </p:cNvPr>
          <p:cNvSpPr txBox="1">
            <a:spLocks/>
          </p:cNvSpPr>
          <p:nvPr/>
        </p:nvSpPr>
        <p:spPr>
          <a:xfrm>
            <a:off x="1254067" y="5122027"/>
            <a:ext cx="1582324" cy="67820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Фокус на </a:t>
            </a:r>
            <a:r>
              <a:rPr lang="ru-RU" sz="1600" spc="-5" dirty="0" err="1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протективных</a:t>
            </a:r>
            <a:r>
              <a:rPr lang="ru-RU" sz="1600" spc="-5" dirty="0">
                <a:solidFill>
                  <a:srgbClr val="00456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факторах</a:t>
            </a:r>
            <a:endParaRPr lang="en-US" sz="1600" dirty="0">
              <a:solidFill>
                <a:srgbClr val="00456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5D20-1977-845D-0F16-C93AF63E2995}"/>
              </a:ext>
            </a:extLst>
          </p:cNvPr>
          <p:cNvSpPr txBox="1"/>
          <p:nvPr/>
        </p:nvSpPr>
        <p:spPr>
          <a:xfrm>
            <a:off x="5813749" y="5077354"/>
            <a:ext cx="11591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Выборка </a:t>
            </a:r>
          </a:p>
          <a:p>
            <a:r>
              <a:rPr lang="ru-RU" sz="16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студентов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BA7C6-C828-8A95-02E7-BBB2866D4ADA}"/>
              </a:ext>
            </a:extLst>
          </p:cNvPr>
          <p:cNvSpPr txBox="1"/>
          <p:nvPr/>
        </p:nvSpPr>
        <p:spPr>
          <a:xfrm>
            <a:off x="9947111" y="2817835"/>
            <a:ext cx="2311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456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Студенты с суицидальным поведением</a:t>
            </a:r>
            <a:endParaRPr lang="ru-RU" dirty="0">
              <a:solidFill>
                <a:srgbClr val="00456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A146BDCD-7FCC-5A1D-80B7-526A302F5D7A}"/>
              </a:ext>
            </a:extLst>
          </p:cNvPr>
          <p:cNvSpPr/>
          <p:nvPr/>
        </p:nvSpPr>
        <p:spPr>
          <a:xfrm>
            <a:off x="9354109" y="4007424"/>
            <a:ext cx="325465" cy="759416"/>
          </a:xfrm>
          <a:prstGeom prst="downArrow">
            <a:avLst/>
          </a:prstGeom>
          <a:solidFill>
            <a:srgbClr val="75D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7992ACB-EBA5-6AD5-8AC8-95295062A218}"/>
              </a:ext>
            </a:extLst>
          </p:cNvPr>
          <p:cNvSpPr/>
          <p:nvPr/>
        </p:nvSpPr>
        <p:spPr>
          <a:xfrm>
            <a:off x="9137134" y="4933129"/>
            <a:ext cx="759416" cy="7594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9920A9-8388-AC66-1478-F911534CF9B4}"/>
              </a:ext>
            </a:extLst>
          </p:cNvPr>
          <p:cNvSpPr txBox="1"/>
          <p:nvPr/>
        </p:nvSpPr>
        <p:spPr>
          <a:xfrm>
            <a:off x="9947111" y="4038035"/>
            <a:ext cx="2182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Отсутствуют протоколы действий, мало программ поддержки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Рисунок 10" descr="Восклицательный знак со сплошной заливкой">
            <a:extLst>
              <a:ext uri="{FF2B5EF4-FFF2-40B4-BE49-F238E27FC236}">
                <a16:creationId xmlns:a16="http://schemas.microsoft.com/office/drawing/2014/main" id="{9690FB86-1DBA-A346-5E2E-47285BEE4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044708" y="1094418"/>
            <a:ext cx="661261" cy="661261"/>
          </a:xfrm>
          <a:prstGeom prst="rect">
            <a:avLst/>
          </a:prstGeom>
        </p:spPr>
      </p:pic>
      <p:pic>
        <p:nvPicPr>
          <p:cNvPr id="13" name="Рисунок 12" descr="флажок установлен со сплошной заливкой">
            <a:extLst>
              <a:ext uri="{FF2B5EF4-FFF2-40B4-BE49-F238E27FC236}">
                <a16:creationId xmlns:a16="http://schemas.microsoft.com/office/drawing/2014/main" id="{9F844C62-07F8-3FD3-5F49-B9139FE61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33958" y="4873889"/>
            <a:ext cx="914400" cy="914400"/>
          </a:xfrm>
          <a:prstGeom prst="rect">
            <a:avLst/>
          </a:prstGeom>
        </p:spPr>
      </p:pic>
      <p:pic>
        <p:nvPicPr>
          <p:cNvPr id="14" name="Рисунок 13" descr="флажок установлен со сплошной заливкой">
            <a:extLst>
              <a:ext uri="{FF2B5EF4-FFF2-40B4-BE49-F238E27FC236}">
                <a16:creationId xmlns:a16="http://schemas.microsoft.com/office/drawing/2014/main" id="{25DCD377-BD47-0079-2DFA-F496907276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24097" y="4889887"/>
            <a:ext cx="914400" cy="914400"/>
          </a:xfrm>
          <a:prstGeom prst="rect">
            <a:avLst/>
          </a:prstGeom>
        </p:spPr>
      </p:pic>
      <p:pic>
        <p:nvPicPr>
          <p:cNvPr id="23" name="Рисунок 22" descr="флажок установлен со сплошной заливкой">
            <a:extLst>
              <a:ext uri="{FF2B5EF4-FFF2-40B4-BE49-F238E27FC236}">
                <a16:creationId xmlns:a16="http://schemas.microsoft.com/office/drawing/2014/main" id="{415F3AE9-9A85-6710-FA73-94E881762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949038" y="4856392"/>
            <a:ext cx="914400" cy="914400"/>
          </a:xfrm>
          <a:prstGeom prst="rect">
            <a:avLst/>
          </a:prstGeom>
        </p:spPr>
      </p:pic>
      <p:pic>
        <p:nvPicPr>
          <p:cNvPr id="31" name="Рисунок 30" descr="флажок установлен со сплошной заливкой">
            <a:extLst>
              <a:ext uri="{FF2B5EF4-FFF2-40B4-BE49-F238E27FC236}">
                <a16:creationId xmlns:a16="http://schemas.microsoft.com/office/drawing/2014/main" id="{6465BCFE-6BDD-0B52-6E1E-1C8944796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059641" y="4864561"/>
            <a:ext cx="914400" cy="914400"/>
          </a:xfrm>
          <a:prstGeom prst="rect">
            <a:avLst/>
          </a:prstGeom>
        </p:spPr>
      </p:pic>
      <p:sp>
        <p:nvSpPr>
          <p:cNvPr id="32" name="Правая фигурная скобка 31">
            <a:extLst>
              <a:ext uri="{FF2B5EF4-FFF2-40B4-BE49-F238E27FC236}">
                <a16:creationId xmlns:a16="http://schemas.microsoft.com/office/drawing/2014/main" id="{53B92393-6F82-DAB3-AC94-ECA80C81622E}"/>
              </a:ext>
            </a:extLst>
          </p:cNvPr>
          <p:cNvSpPr/>
          <p:nvPr/>
        </p:nvSpPr>
        <p:spPr>
          <a:xfrm rot="16200000">
            <a:off x="4506135" y="-1514961"/>
            <a:ext cx="464949" cy="8392327"/>
          </a:xfrm>
          <a:prstGeom prst="rightBrace">
            <a:avLst>
              <a:gd name="adj1" fmla="val 8333"/>
              <a:gd name="adj2" fmla="val 4987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574D84-B1F2-DAC1-6326-C3C547026EC4}"/>
              </a:ext>
            </a:extLst>
          </p:cNvPr>
          <p:cNvSpPr txBox="1"/>
          <p:nvPr/>
        </p:nvSpPr>
        <p:spPr>
          <a:xfrm>
            <a:off x="9947111" y="4917295"/>
            <a:ext cx="2280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456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Разработка программ поддержки и протоколов действий</a:t>
            </a:r>
            <a:endParaRPr lang="ru-RU" sz="1600" dirty="0">
              <a:solidFill>
                <a:srgbClr val="00456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Правая фигурная скобка 35">
            <a:extLst>
              <a:ext uri="{FF2B5EF4-FFF2-40B4-BE49-F238E27FC236}">
                <a16:creationId xmlns:a16="http://schemas.microsoft.com/office/drawing/2014/main" id="{C43279F0-A935-4425-E7AE-D9ABBCAA61F6}"/>
              </a:ext>
            </a:extLst>
          </p:cNvPr>
          <p:cNvSpPr/>
          <p:nvPr/>
        </p:nvSpPr>
        <p:spPr>
          <a:xfrm rot="5400000">
            <a:off x="6013344" y="259119"/>
            <a:ext cx="464949" cy="11468740"/>
          </a:xfrm>
          <a:prstGeom prst="rightBrace">
            <a:avLst>
              <a:gd name="adj1" fmla="val 8333"/>
              <a:gd name="adj2" fmla="val 4987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62029EC-2225-937D-303B-D4C7DA813B3C}"/>
              </a:ext>
            </a:extLst>
          </p:cNvPr>
          <p:cNvSpPr txBox="1"/>
          <p:nvPr/>
        </p:nvSpPr>
        <p:spPr>
          <a:xfrm>
            <a:off x="2084895" y="2037094"/>
            <a:ext cx="531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56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Большая часть существующих исследований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05C0BC-130E-5F9A-08F2-800623A9BC92}"/>
              </a:ext>
            </a:extLst>
          </p:cNvPr>
          <p:cNvSpPr txBox="1"/>
          <p:nvPr/>
        </p:nvSpPr>
        <p:spPr>
          <a:xfrm>
            <a:off x="4996385" y="6268268"/>
            <a:ext cx="2436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Наше исследование</a:t>
            </a:r>
          </a:p>
        </p:txBody>
      </p:sp>
      <p:grpSp>
        <p:nvGrpSpPr>
          <p:cNvPr id="10" name="Google Shape;963;p50">
            <a:extLst>
              <a:ext uri="{FF2B5EF4-FFF2-40B4-BE49-F238E27FC236}">
                <a16:creationId xmlns:a16="http://schemas.microsoft.com/office/drawing/2014/main" id="{0947B273-8ED0-2FF5-821B-5F3E5036EB39}"/>
              </a:ext>
            </a:extLst>
          </p:cNvPr>
          <p:cNvGrpSpPr/>
          <p:nvPr/>
        </p:nvGrpSpPr>
        <p:grpSpPr>
          <a:xfrm>
            <a:off x="4197117" y="717643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12" name="Google Shape;964;p50">
              <a:extLst>
                <a:ext uri="{FF2B5EF4-FFF2-40B4-BE49-F238E27FC236}">
                  <a16:creationId xmlns:a16="http://schemas.microsoft.com/office/drawing/2014/main" id="{60AE29A6-0149-4334-1AAA-BB7F3E0BA2D2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65;p50">
              <a:extLst>
                <a:ext uri="{FF2B5EF4-FFF2-40B4-BE49-F238E27FC236}">
                  <a16:creationId xmlns:a16="http://schemas.microsoft.com/office/drawing/2014/main" id="{BF22D834-B795-74A9-6D60-426F328BAEE4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66;p50">
              <a:extLst>
                <a:ext uri="{FF2B5EF4-FFF2-40B4-BE49-F238E27FC236}">
                  <a16:creationId xmlns:a16="http://schemas.microsoft.com/office/drawing/2014/main" id="{56BF55BF-D63A-E65A-7304-279070F28F01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967;p50">
              <a:extLst>
                <a:ext uri="{FF2B5EF4-FFF2-40B4-BE49-F238E27FC236}">
                  <a16:creationId xmlns:a16="http://schemas.microsoft.com/office/drawing/2014/main" id="{28861EC8-5482-323F-CEE1-D85501106FA9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68;p50">
              <a:extLst>
                <a:ext uri="{FF2B5EF4-FFF2-40B4-BE49-F238E27FC236}">
                  <a16:creationId xmlns:a16="http://schemas.microsoft.com/office/drawing/2014/main" id="{03FB32ED-0D4A-784C-7FCC-046B3B5BA46B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969;p50">
              <a:extLst>
                <a:ext uri="{FF2B5EF4-FFF2-40B4-BE49-F238E27FC236}">
                  <a16:creationId xmlns:a16="http://schemas.microsoft.com/office/drawing/2014/main" id="{550998D4-E508-B6CC-4127-0328E95EE891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970;p50">
              <a:extLst>
                <a:ext uri="{FF2B5EF4-FFF2-40B4-BE49-F238E27FC236}">
                  <a16:creationId xmlns:a16="http://schemas.microsoft.com/office/drawing/2014/main" id="{8B74BFCB-0E64-5A12-80A0-20C0D502F469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971;p50">
              <a:extLst>
                <a:ext uri="{FF2B5EF4-FFF2-40B4-BE49-F238E27FC236}">
                  <a16:creationId xmlns:a16="http://schemas.microsoft.com/office/drawing/2014/main" id="{CE88ECAA-053E-6DD4-DBB1-AFED658D9347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972;p50">
              <a:extLst>
                <a:ext uri="{FF2B5EF4-FFF2-40B4-BE49-F238E27FC236}">
                  <a16:creationId xmlns:a16="http://schemas.microsoft.com/office/drawing/2014/main" id="{BACFE935-9825-C260-37C9-34765EACE583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73;p50">
              <a:extLst>
                <a:ext uri="{FF2B5EF4-FFF2-40B4-BE49-F238E27FC236}">
                  <a16:creationId xmlns:a16="http://schemas.microsoft.com/office/drawing/2014/main" id="{FBA6940A-1DBE-39A0-CDB9-144C917A01F8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6" name="Рисунок 45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62BFF061-1534-D2CE-A2BC-3FF5E551A5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0FA6DAFD-3710-2ECF-D008-15380C0F675A}"/>
              </a:ext>
            </a:extLst>
          </p:cNvPr>
          <p:cNvSpPr/>
          <p:nvPr/>
        </p:nvSpPr>
        <p:spPr>
          <a:xfrm>
            <a:off x="6996026" y="2923291"/>
            <a:ext cx="759416" cy="75941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3B7C11C5-FF6D-50CE-402E-DF943B0BA9EA}"/>
              </a:ext>
            </a:extLst>
          </p:cNvPr>
          <p:cNvSpPr/>
          <p:nvPr/>
        </p:nvSpPr>
        <p:spPr>
          <a:xfrm>
            <a:off x="6996026" y="4941215"/>
            <a:ext cx="759416" cy="7594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: вниз 48">
            <a:extLst>
              <a:ext uri="{FF2B5EF4-FFF2-40B4-BE49-F238E27FC236}">
                <a16:creationId xmlns:a16="http://schemas.microsoft.com/office/drawing/2014/main" id="{7E655192-70BE-9F0B-E97E-A71E9555F3B8}"/>
              </a:ext>
            </a:extLst>
          </p:cNvPr>
          <p:cNvSpPr/>
          <p:nvPr/>
        </p:nvSpPr>
        <p:spPr>
          <a:xfrm>
            <a:off x="7210768" y="3981492"/>
            <a:ext cx="325465" cy="759416"/>
          </a:xfrm>
          <a:prstGeom prst="downArrow">
            <a:avLst/>
          </a:prstGeom>
          <a:solidFill>
            <a:srgbClr val="75D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F603D-AC3A-809A-A001-BEBB93074958}"/>
              </a:ext>
            </a:extLst>
          </p:cNvPr>
          <p:cNvSpPr txBox="1"/>
          <p:nvPr/>
        </p:nvSpPr>
        <p:spPr>
          <a:xfrm>
            <a:off x="7750366" y="3049839"/>
            <a:ext cx="13321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Клинические условия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92D181-B388-3091-A5A4-E16E74132FC4}"/>
              </a:ext>
            </a:extLst>
          </p:cNvPr>
          <p:cNvSpPr txBox="1"/>
          <p:nvPr/>
        </p:nvSpPr>
        <p:spPr>
          <a:xfrm>
            <a:off x="7778545" y="5099884"/>
            <a:ext cx="14329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456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Неклинические условия</a:t>
            </a:r>
          </a:p>
        </p:txBody>
      </p:sp>
      <p:pic>
        <p:nvPicPr>
          <p:cNvPr id="52" name="Рисунок 51" descr="флажок установлен со сплошной заливкой">
            <a:extLst>
              <a:ext uri="{FF2B5EF4-FFF2-40B4-BE49-F238E27FC236}">
                <a16:creationId xmlns:a16="http://schemas.microsoft.com/office/drawing/2014/main" id="{B19E9322-7116-6A98-383A-06374D7A9E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927161" y="486456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82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603447-C784-2EC9-2D75-BD2C17B6B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E1D5F149-4C3A-5CB8-4C09-CC6FEFCD4883}"/>
              </a:ext>
            </a:extLst>
          </p:cNvPr>
          <p:cNvSpPr/>
          <p:nvPr/>
        </p:nvSpPr>
        <p:spPr>
          <a:xfrm>
            <a:off x="3444392" y="2829193"/>
            <a:ext cx="2560468" cy="3473112"/>
          </a:xfrm>
          <a:prstGeom prst="roundRect">
            <a:avLst/>
          </a:prstGeom>
          <a:noFill/>
          <a:ln cmpd="sng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308BB630-A685-F48C-79ED-AEF59EEC69E4}"/>
              </a:ext>
            </a:extLst>
          </p:cNvPr>
          <p:cNvSpPr/>
          <p:nvPr/>
        </p:nvSpPr>
        <p:spPr>
          <a:xfrm>
            <a:off x="6316600" y="2825416"/>
            <a:ext cx="2560468" cy="3473112"/>
          </a:xfrm>
          <a:prstGeom prst="roundRect">
            <a:avLst/>
          </a:prstGeom>
          <a:noFill/>
          <a:ln cmpd="sng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299F4193-F9B6-8A1B-8895-03A6FB1829B4}"/>
              </a:ext>
            </a:extLst>
          </p:cNvPr>
          <p:cNvSpPr/>
          <p:nvPr/>
        </p:nvSpPr>
        <p:spPr>
          <a:xfrm>
            <a:off x="584342" y="2831302"/>
            <a:ext cx="2560468" cy="3473112"/>
          </a:xfrm>
          <a:prstGeom prst="roundRect">
            <a:avLst/>
          </a:prstGeom>
          <a:noFill/>
          <a:ln cmpd="sng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B80B29A5-4528-F465-425B-A4BB12905788}"/>
              </a:ext>
            </a:extLst>
          </p:cNvPr>
          <p:cNvSpPr/>
          <p:nvPr/>
        </p:nvSpPr>
        <p:spPr>
          <a:xfrm>
            <a:off x="6303311" y="2355164"/>
            <a:ext cx="2577566" cy="1449670"/>
          </a:xfrm>
          <a:prstGeom prst="roundRect">
            <a:avLst>
              <a:gd name="adj" fmla="val 32487"/>
            </a:avLst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9C55D4B7-DA44-4EE4-2B48-B8E5F576AE00}"/>
              </a:ext>
            </a:extLst>
          </p:cNvPr>
          <p:cNvSpPr/>
          <p:nvPr/>
        </p:nvSpPr>
        <p:spPr>
          <a:xfrm>
            <a:off x="3433090" y="2304316"/>
            <a:ext cx="2577566" cy="1500518"/>
          </a:xfrm>
          <a:prstGeom prst="roundRect">
            <a:avLst>
              <a:gd name="adj" fmla="val 35579"/>
            </a:avLst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E890C1F6-16AC-264C-6B2A-FAF4A3888CEE}"/>
              </a:ext>
            </a:extLst>
          </p:cNvPr>
          <p:cNvSpPr/>
          <p:nvPr/>
        </p:nvSpPr>
        <p:spPr>
          <a:xfrm>
            <a:off x="568895" y="2264894"/>
            <a:ext cx="2577566" cy="1539940"/>
          </a:xfrm>
          <a:prstGeom prst="roundRect">
            <a:avLst>
              <a:gd name="adj" fmla="val 36462"/>
            </a:avLst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DBC1A-26E9-0EE9-023A-23543CFE327B}"/>
              </a:ext>
            </a:extLst>
          </p:cNvPr>
          <p:cNvSpPr txBox="1"/>
          <p:nvPr/>
        </p:nvSpPr>
        <p:spPr>
          <a:xfrm>
            <a:off x="440315" y="390334"/>
            <a:ext cx="9614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Возможные компоненты психологической превенции </a:t>
            </a:r>
            <a:endParaRPr lang="ru-RU" sz="3600" b="1" dirty="0">
              <a:solidFill>
                <a:schemeClr val="bg1"/>
              </a:solidFill>
              <a:latin typeface="Segoe UI" panose="020B0502040204020203" pitchFamily="34" charset="0"/>
              <a:ea typeface="ADLaM Display" panose="020F0502020204030204" pitchFamily="2" charset="0"/>
              <a:cs typeface="Segoe UI" panose="020B0502040204020203" pitchFamily="34" charset="0"/>
            </a:endParaRPr>
          </a:p>
        </p:txBody>
      </p:sp>
      <p:grpSp>
        <p:nvGrpSpPr>
          <p:cNvPr id="24" name="Google Shape;963;p50">
            <a:extLst>
              <a:ext uri="{FF2B5EF4-FFF2-40B4-BE49-F238E27FC236}">
                <a16:creationId xmlns:a16="http://schemas.microsoft.com/office/drawing/2014/main" id="{EF7FF0C5-DD72-5845-F275-25EA4E260394}"/>
              </a:ext>
            </a:extLst>
          </p:cNvPr>
          <p:cNvGrpSpPr/>
          <p:nvPr/>
        </p:nvGrpSpPr>
        <p:grpSpPr>
          <a:xfrm>
            <a:off x="7264399" y="833686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25" name="Google Shape;964;p50">
              <a:extLst>
                <a:ext uri="{FF2B5EF4-FFF2-40B4-BE49-F238E27FC236}">
                  <a16:creationId xmlns:a16="http://schemas.microsoft.com/office/drawing/2014/main" id="{393B66E7-81DF-43A4-25E7-DBA77C9F923C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65;p50">
              <a:extLst>
                <a:ext uri="{FF2B5EF4-FFF2-40B4-BE49-F238E27FC236}">
                  <a16:creationId xmlns:a16="http://schemas.microsoft.com/office/drawing/2014/main" id="{A8399E18-2198-9E9E-26B8-77D13C072FBD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66;p50">
              <a:extLst>
                <a:ext uri="{FF2B5EF4-FFF2-40B4-BE49-F238E27FC236}">
                  <a16:creationId xmlns:a16="http://schemas.microsoft.com/office/drawing/2014/main" id="{B6441B36-144E-1BB7-89F7-C8D38563DC1A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67;p50">
              <a:extLst>
                <a:ext uri="{FF2B5EF4-FFF2-40B4-BE49-F238E27FC236}">
                  <a16:creationId xmlns:a16="http://schemas.microsoft.com/office/drawing/2014/main" id="{944C2943-E783-AE1A-07C7-19131676994A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68;p50">
              <a:extLst>
                <a:ext uri="{FF2B5EF4-FFF2-40B4-BE49-F238E27FC236}">
                  <a16:creationId xmlns:a16="http://schemas.microsoft.com/office/drawing/2014/main" id="{0F10665D-0784-1937-52FC-D520B6D38514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69;p50">
              <a:extLst>
                <a:ext uri="{FF2B5EF4-FFF2-40B4-BE49-F238E27FC236}">
                  <a16:creationId xmlns:a16="http://schemas.microsoft.com/office/drawing/2014/main" id="{8D1DF907-D925-6FE9-0EF9-9DC4EC2AF41E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70;p50">
              <a:extLst>
                <a:ext uri="{FF2B5EF4-FFF2-40B4-BE49-F238E27FC236}">
                  <a16:creationId xmlns:a16="http://schemas.microsoft.com/office/drawing/2014/main" id="{58EF2B1E-8CD4-7C31-1056-EEBDBEB14B5E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71;p50">
              <a:extLst>
                <a:ext uri="{FF2B5EF4-FFF2-40B4-BE49-F238E27FC236}">
                  <a16:creationId xmlns:a16="http://schemas.microsoft.com/office/drawing/2014/main" id="{33BD10EF-5625-3458-3398-26A9F63EA9D1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72;p50">
              <a:extLst>
                <a:ext uri="{FF2B5EF4-FFF2-40B4-BE49-F238E27FC236}">
                  <a16:creationId xmlns:a16="http://schemas.microsoft.com/office/drawing/2014/main" id="{9C1172D4-2E9A-6A4A-528B-47FA56744FE1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73;p50">
              <a:extLst>
                <a:ext uri="{FF2B5EF4-FFF2-40B4-BE49-F238E27FC236}">
                  <a16:creationId xmlns:a16="http://schemas.microsoft.com/office/drawing/2014/main" id="{7481309A-373F-71CD-789C-9C37C9C4A412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5435CC4-DD97-5C0A-04A3-E6B25F9D2AC8}"/>
              </a:ext>
            </a:extLst>
          </p:cNvPr>
          <p:cNvSpPr txBox="1"/>
          <p:nvPr/>
        </p:nvSpPr>
        <p:spPr>
          <a:xfrm>
            <a:off x="613778" y="3900462"/>
            <a:ext cx="2469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Фокус на усиление позитивных тенденций и смыслов – </a:t>
            </a:r>
          </a:p>
          <a:p>
            <a:pPr algn="ctr"/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ЦЕННОСТИ СЕБЯ; СМЫСЛА ЖИЗНИ; ПОЗИТИВНЫХ ОЖИДАНИЙ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B99717-F783-C59B-2C26-1E6F293784CE}"/>
              </a:ext>
            </a:extLst>
          </p:cNvPr>
          <p:cNvSpPr txBox="1"/>
          <p:nvPr/>
        </p:nvSpPr>
        <p:spPr>
          <a:xfrm>
            <a:off x="3433090" y="4193069"/>
            <a:ext cx="2560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Навыки </a:t>
            </a:r>
            <a:r>
              <a:rPr lang="ru-RU" altLang="ru-RU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совладания</a:t>
            </a:r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 с кризисными ситуациями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E48222-794F-D2CE-E570-81EABB509FB8}"/>
              </a:ext>
            </a:extLst>
          </p:cNvPr>
          <p:cNvSpPr txBox="1"/>
          <p:nvPr/>
        </p:nvSpPr>
        <p:spPr>
          <a:xfrm>
            <a:off x="6277207" y="4229800"/>
            <a:ext cx="2653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Навыки осознания и выражения чувств</a:t>
            </a:r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1ED1771C-DFB8-EBDA-BB9C-37986C3BFC89}"/>
              </a:ext>
            </a:extLst>
          </p:cNvPr>
          <p:cNvSpPr/>
          <p:nvPr/>
        </p:nvSpPr>
        <p:spPr>
          <a:xfrm>
            <a:off x="316819" y="1938204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61C60F8A-E438-A5F4-B2B6-70346CDBC3FD}"/>
              </a:ext>
            </a:extLst>
          </p:cNvPr>
          <p:cNvSpPr/>
          <p:nvPr/>
        </p:nvSpPr>
        <p:spPr>
          <a:xfrm>
            <a:off x="3202912" y="1938204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D6F7622F-0CC0-18A9-5E64-3B5E37AFFA88}"/>
              </a:ext>
            </a:extLst>
          </p:cNvPr>
          <p:cNvSpPr/>
          <p:nvPr/>
        </p:nvSpPr>
        <p:spPr>
          <a:xfrm>
            <a:off x="6086912" y="1930198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3</a:t>
            </a:r>
          </a:p>
        </p:txBody>
      </p:sp>
      <p:pic>
        <p:nvPicPr>
          <p:cNvPr id="47" name="Рисунок 46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15EB76F1-8E7B-DDA5-5E0D-D19669E377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  <a:noFill/>
        </p:spPr>
      </p:pic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8EF27BD8-0D81-A7D0-A536-7B29596C5E1A}"/>
              </a:ext>
            </a:extLst>
          </p:cNvPr>
          <p:cNvSpPr/>
          <p:nvPr/>
        </p:nvSpPr>
        <p:spPr>
          <a:xfrm>
            <a:off x="9148297" y="2825416"/>
            <a:ext cx="2560468" cy="3473112"/>
          </a:xfrm>
          <a:prstGeom prst="roundRect">
            <a:avLst/>
          </a:prstGeom>
          <a:noFill/>
          <a:ln cmpd="sng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57971FB5-AF0B-F697-93B1-90A8FEA3F7A7}"/>
              </a:ext>
            </a:extLst>
          </p:cNvPr>
          <p:cNvSpPr/>
          <p:nvPr/>
        </p:nvSpPr>
        <p:spPr>
          <a:xfrm>
            <a:off x="9135008" y="2355164"/>
            <a:ext cx="2577566" cy="1449670"/>
          </a:xfrm>
          <a:prstGeom prst="roundRect">
            <a:avLst>
              <a:gd name="adj" fmla="val 32487"/>
            </a:avLst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9EB8CD1-6DE9-9CFA-4DF1-0E20E03D4E9D}"/>
              </a:ext>
            </a:extLst>
          </p:cNvPr>
          <p:cNvSpPr txBox="1"/>
          <p:nvPr/>
        </p:nvSpPr>
        <p:spPr>
          <a:xfrm>
            <a:off x="9106813" y="4238175"/>
            <a:ext cx="2653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Коммуникативные навыки в конфликтных и эмоционально-значимых ситуациях</a:t>
            </a: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61BF7128-F152-6909-B90D-4613D9034AB0}"/>
              </a:ext>
            </a:extLst>
          </p:cNvPr>
          <p:cNvSpPr/>
          <p:nvPr/>
        </p:nvSpPr>
        <p:spPr>
          <a:xfrm>
            <a:off x="8918609" y="1930198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4</a:t>
            </a:r>
          </a:p>
        </p:txBody>
      </p:sp>
      <p:grpSp>
        <p:nvGrpSpPr>
          <p:cNvPr id="58" name="Google Shape;12929;p146">
            <a:extLst>
              <a:ext uri="{FF2B5EF4-FFF2-40B4-BE49-F238E27FC236}">
                <a16:creationId xmlns:a16="http://schemas.microsoft.com/office/drawing/2014/main" id="{8C67A551-798F-B97D-DE6C-D59726345D20}"/>
              </a:ext>
            </a:extLst>
          </p:cNvPr>
          <p:cNvGrpSpPr/>
          <p:nvPr/>
        </p:nvGrpSpPr>
        <p:grpSpPr>
          <a:xfrm>
            <a:off x="7226480" y="2780168"/>
            <a:ext cx="700196" cy="623351"/>
            <a:chOff x="5765817" y="3227724"/>
            <a:chExt cx="364865" cy="324822"/>
          </a:xfrm>
          <a:solidFill>
            <a:schemeClr val="bg1"/>
          </a:solidFill>
        </p:grpSpPr>
        <p:sp>
          <p:nvSpPr>
            <p:cNvPr id="59" name="Google Shape;12930;p146">
              <a:extLst>
                <a:ext uri="{FF2B5EF4-FFF2-40B4-BE49-F238E27FC236}">
                  <a16:creationId xmlns:a16="http://schemas.microsoft.com/office/drawing/2014/main" id="{BA972B71-FA55-0208-50E2-A47899897B43}"/>
                </a:ext>
              </a:extLst>
            </p:cNvPr>
            <p:cNvSpPr/>
            <p:nvPr/>
          </p:nvSpPr>
          <p:spPr>
            <a:xfrm>
              <a:off x="5765817" y="3227724"/>
              <a:ext cx="364865" cy="324822"/>
            </a:xfrm>
            <a:custGeom>
              <a:avLst/>
              <a:gdLst/>
              <a:ahLst/>
              <a:cxnLst/>
              <a:rect l="l" t="t" r="r" b="b"/>
              <a:pathLst>
                <a:path w="11490" h="10229" extrusionOk="0">
                  <a:moveTo>
                    <a:pt x="8287" y="370"/>
                  </a:moveTo>
                  <a:cubicBezTo>
                    <a:pt x="9871" y="370"/>
                    <a:pt x="11157" y="1656"/>
                    <a:pt x="11157" y="3251"/>
                  </a:cubicBezTo>
                  <a:cubicBezTo>
                    <a:pt x="11133" y="4037"/>
                    <a:pt x="10847" y="4870"/>
                    <a:pt x="10299" y="5751"/>
                  </a:cubicBezTo>
                  <a:cubicBezTo>
                    <a:pt x="9847" y="6442"/>
                    <a:pt x="9216" y="7156"/>
                    <a:pt x="8418" y="7871"/>
                  </a:cubicBezTo>
                  <a:cubicBezTo>
                    <a:pt x="7263" y="8918"/>
                    <a:pt x="6084" y="9645"/>
                    <a:pt x="5763" y="9835"/>
                  </a:cubicBezTo>
                  <a:cubicBezTo>
                    <a:pt x="5430" y="9645"/>
                    <a:pt x="4251" y="8930"/>
                    <a:pt x="3096" y="7895"/>
                  </a:cubicBezTo>
                  <a:cubicBezTo>
                    <a:pt x="2310" y="7180"/>
                    <a:pt x="1667" y="6466"/>
                    <a:pt x="1215" y="5763"/>
                  </a:cubicBezTo>
                  <a:cubicBezTo>
                    <a:pt x="667" y="4894"/>
                    <a:pt x="381" y="4049"/>
                    <a:pt x="381" y="3251"/>
                  </a:cubicBezTo>
                  <a:cubicBezTo>
                    <a:pt x="381" y="1668"/>
                    <a:pt x="1667" y="370"/>
                    <a:pt x="3263" y="370"/>
                  </a:cubicBezTo>
                  <a:cubicBezTo>
                    <a:pt x="4191" y="370"/>
                    <a:pt x="5084" y="834"/>
                    <a:pt x="5620" y="1608"/>
                  </a:cubicBezTo>
                  <a:cubicBezTo>
                    <a:pt x="5656" y="1656"/>
                    <a:pt x="5715" y="1679"/>
                    <a:pt x="5775" y="1679"/>
                  </a:cubicBezTo>
                  <a:cubicBezTo>
                    <a:pt x="5834" y="1679"/>
                    <a:pt x="5894" y="1656"/>
                    <a:pt x="5918" y="1608"/>
                  </a:cubicBezTo>
                  <a:cubicBezTo>
                    <a:pt x="6454" y="834"/>
                    <a:pt x="7335" y="370"/>
                    <a:pt x="8287" y="370"/>
                  </a:cubicBezTo>
                  <a:close/>
                  <a:moveTo>
                    <a:pt x="3227" y="1"/>
                  </a:moveTo>
                  <a:cubicBezTo>
                    <a:pt x="1441" y="1"/>
                    <a:pt x="0" y="1441"/>
                    <a:pt x="0" y="3227"/>
                  </a:cubicBezTo>
                  <a:cubicBezTo>
                    <a:pt x="0" y="4108"/>
                    <a:pt x="298" y="5013"/>
                    <a:pt x="893" y="5942"/>
                  </a:cubicBezTo>
                  <a:cubicBezTo>
                    <a:pt x="1370" y="6668"/>
                    <a:pt x="2001" y="7418"/>
                    <a:pt x="2822" y="8145"/>
                  </a:cubicBezTo>
                  <a:cubicBezTo>
                    <a:pt x="4203" y="9383"/>
                    <a:pt x="5620" y="10181"/>
                    <a:pt x="5632" y="10192"/>
                  </a:cubicBezTo>
                  <a:cubicBezTo>
                    <a:pt x="5668" y="10216"/>
                    <a:pt x="5692" y="10228"/>
                    <a:pt x="5727" y="10228"/>
                  </a:cubicBezTo>
                  <a:cubicBezTo>
                    <a:pt x="5751" y="10228"/>
                    <a:pt x="5787" y="10216"/>
                    <a:pt x="5811" y="10192"/>
                  </a:cubicBezTo>
                  <a:cubicBezTo>
                    <a:pt x="5834" y="10181"/>
                    <a:pt x="7239" y="9395"/>
                    <a:pt x="8632" y="8145"/>
                  </a:cubicBezTo>
                  <a:cubicBezTo>
                    <a:pt x="9442" y="7418"/>
                    <a:pt x="10097" y="6668"/>
                    <a:pt x="10561" y="5942"/>
                  </a:cubicBezTo>
                  <a:cubicBezTo>
                    <a:pt x="11157" y="5013"/>
                    <a:pt x="11454" y="4108"/>
                    <a:pt x="11454" y="3227"/>
                  </a:cubicBezTo>
                  <a:cubicBezTo>
                    <a:pt x="11490" y="1441"/>
                    <a:pt x="10049" y="1"/>
                    <a:pt x="8263" y="1"/>
                  </a:cubicBezTo>
                  <a:cubicBezTo>
                    <a:pt x="7275" y="1"/>
                    <a:pt x="6358" y="453"/>
                    <a:pt x="5739" y="1203"/>
                  </a:cubicBezTo>
                  <a:cubicBezTo>
                    <a:pt x="5132" y="453"/>
                    <a:pt x="4203" y="1"/>
                    <a:pt x="32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2931;p146">
              <a:extLst>
                <a:ext uri="{FF2B5EF4-FFF2-40B4-BE49-F238E27FC236}">
                  <a16:creationId xmlns:a16="http://schemas.microsoft.com/office/drawing/2014/main" id="{6AFDA4F0-FA64-D054-CA56-19DE6D29103E}"/>
                </a:ext>
              </a:extLst>
            </p:cNvPr>
            <p:cNvSpPr/>
            <p:nvPr/>
          </p:nvSpPr>
          <p:spPr>
            <a:xfrm>
              <a:off x="6022144" y="3250429"/>
              <a:ext cx="85484" cy="84341"/>
            </a:xfrm>
            <a:custGeom>
              <a:avLst/>
              <a:gdLst/>
              <a:ahLst/>
              <a:cxnLst/>
              <a:rect l="l" t="t" r="r" b="b"/>
              <a:pathLst>
                <a:path w="2692" h="2656" extrusionOk="0">
                  <a:moveTo>
                    <a:pt x="191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86"/>
                    <a:pt x="84" y="357"/>
                    <a:pt x="191" y="357"/>
                  </a:cubicBezTo>
                  <a:cubicBezTo>
                    <a:pt x="1346" y="357"/>
                    <a:pt x="2311" y="1310"/>
                    <a:pt x="2334" y="2477"/>
                  </a:cubicBezTo>
                  <a:cubicBezTo>
                    <a:pt x="2334" y="2572"/>
                    <a:pt x="2406" y="2655"/>
                    <a:pt x="2513" y="2655"/>
                  </a:cubicBezTo>
                  <a:cubicBezTo>
                    <a:pt x="2608" y="2655"/>
                    <a:pt x="2692" y="2560"/>
                    <a:pt x="2692" y="2477"/>
                  </a:cubicBezTo>
                  <a:cubicBezTo>
                    <a:pt x="2668" y="1107"/>
                    <a:pt x="1561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2932;p146">
              <a:extLst>
                <a:ext uri="{FF2B5EF4-FFF2-40B4-BE49-F238E27FC236}">
                  <a16:creationId xmlns:a16="http://schemas.microsoft.com/office/drawing/2014/main" id="{26515EC1-6FC2-28B8-C520-AC375E432970}"/>
                </a:ext>
              </a:extLst>
            </p:cNvPr>
            <p:cNvSpPr/>
            <p:nvPr/>
          </p:nvSpPr>
          <p:spPr>
            <a:xfrm>
              <a:off x="5862987" y="3250429"/>
              <a:ext cx="73386" cy="43504"/>
            </a:xfrm>
            <a:custGeom>
              <a:avLst/>
              <a:gdLst/>
              <a:ahLst/>
              <a:cxnLst/>
              <a:rect l="l" t="t" r="r" b="b"/>
              <a:pathLst>
                <a:path w="2311" h="1370" extrusionOk="0"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cubicBezTo>
                    <a:pt x="0" y="286"/>
                    <a:pt x="72" y="357"/>
                    <a:pt x="179" y="357"/>
                  </a:cubicBezTo>
                  <a:cubicBezTo>
                    <a:pt x="881" y="357"/>
                    <a:pt x="1548" y="703"/>
                    <a:pt x="1953" y="1298"/>
                  </a:cubicBezTo>
                  <a:cubicBezTo>
                    <a:pt x="1989" y="1334"/>
                    <a:pt x="2036" y="1369"/>
                    <a:pt x="2108" y="1369"/>
                  </a:cubicBezTo>
                  <a:cubicBezTo>
                    <a:pt x="2131" y="1369"/>
                    <a:pt x="2179" y="1357"/>
                    <a:pt x="2203" y="1334"/>
                  </a:cubicBezTo>
                  <a:cubicBezTo>
                    <a:pt x="2286" y="1286"/>
                    <a:pt x="2310" y="1179"/>
                    <a:pt x="2251" y="1084"/>
                  </a:cubicBezTo>
                  <a:cubicBezTo>
                    <a:pt x="1786" y="405"/>
                    <a:pt x="1012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13019;p146">
            <a:extLst>
              <a:ext uri="{FF2B5EF4-FFF2-40B4-BE49-F238E27FC236}">
                <a16:creationId xmlns:a16="http://schemas.microsoft.com/office/drawing/2014/main" id="{FDD66767-42D1-8ECF-100E-420DCBF3E252}"/>
              </a:ext>
            </a:extLst>
          </p:cNvPr>
          <p:cNvGrpSpPr/>
          <p:nvPr/>
        </p:nvGrpSpPr>
        <p:grpSpPr>
          <a:xfrm>
            <a:off x="1455259" y="2686623"/>
            <a:ext cx="701526" cy="696482"/>
            <a:chOff x="1408777" y="3680964"/>
            <a:chExt cx="357720" cy="355148"/>
          </a:xfrm>
          <a:solidFill>
            <a:schemeClr val="bg1"/>
          </a:solidFill>
        </p:grpSpPr>
        <p:sp>
          <p:nvSpPr>
            <p:cNvPr id="63" name="Google Shape;13020;p146">
              <a:extLst>
                <a:ext uri="{FF2B5EF4-FFF2-40B4-BE49-F238E27FC236}">
                  <a16:creationId xmlns:a16="http://schemas.microsoft.com/office/drawing/2014/main" id="{8048FC3A-6251-9C6D-9EB4-24C007D25421}"/>
                </a:ext>
              </a:extLst>
            </p:cNvPr>
            <p:cNvSpPr/>
            <p:nvPr/>
          </p:nvSpPr>
          <p:spPr>
            <a:xfrm>
              <a:off x="1510488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62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62" y="1548"/>
                    <a:pt x="596" y="1548"/>
                  </a:cubicBezTo>
                  <a:cubicBezTo>
                    <a:pt x="917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08" y="524"/>
                    <a:pt x="1024" y="524"/>
                  </a:cubicBezTo>
                  <a:cubicBezTo>
                    <a:pt x="941" y="524"/>
                    <a:pt x="858" y="596"/>
                    <a:pt x="858" y="691"/>
                  </a:cubicBezTo>
                  <a:lnTo>
                    <a:pt x="858" y="953"/>
                  </a:lnTo>
                  <a:cubicBezTo>
                    <a:pt x="858" y="1108"/>
                    <a:pt x="739" y="1227"/>
                    <a:pt x="596" y="1227"/>
                  </a:cubicBezTo>
                  <a:cubicBezTo>
                    <a:pt x="441" y="1227"/>
                    <a:pt x="322" y="1108"/>
                    <a:pt x="322" y="953"/>
                  </a:cubicBezTo>
                  <a:lnTo>
                    <a:pt x="322" y="596"/>
                  </a:lnTo>
                  <a:cubicBezTo>
                    <a:pt x="322" y="453"/>
                    <a:pt x="441" y="334"/>
                    <a:pt x="596" y="334"/>
                  </a:cubicBezTo>
                  <a:cubicBezTo>
                    <a:pt x="679" y="334"/>
                    <a:pt x="763" y="262"/>
                    <a:pt x="763" y="167"/>
                  </a:cubicBezTo>
                  <a:cubicBezTo>
                    <a:pt x="763" y="84"/>
                    <a:pt x="679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3021;p146">
              <a:extLst>
                <a:ext uri="{FF2B5EF4-FFF2-40B4-BE49-F238E27FC236}">
                  <a16:creationId xmlns:a16="http://schemas.microsoft.com/office/drawing/2014/main" id="{0F256A69-6574-92F2-8A7D-59B723904ADE}"/>
                </a:ext>
              </a:extLst>
            </p:cNvPr>
            <p:cNvSpPr/>
            <p:nvPr/>
          </p:nvSpPr>
          <p:spPr>
            <a:xfrm>
              <a:off x="1627315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62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62" y="1548"/>
                    <a:pt x="596" y="1548"/>
                  </a:cubicBezTo>
                  <a:cubicBezTo>
                    <a:pt x="917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08" y="524"/>
                    <a:pt x="1024" y="524"/>
                  </a:cubicBezTo>
                  <a:cubicBezTo>
                    <a:pt x="929" y="524"/>
                    <a:pt x="858" y="596"/>
                    <a:pt x="858" y="691"/>
                  </a:cubicBezTo>
                  <a:lnTo>
                    <a:pt x="858" y="953"/>
                  </a:lnTo>
                  <a:cubicBezTo>
                    <a:pt x="858" y="1108"/>
                    <a:pt x="739" y="1227"/>
                    <a:pt x="596" y="1227"/>
                  </a:cubicBezTo>
                  <a:cubicBezTo>
                    <a:pt x="441" y="1227"/>
                    <a:pt x="322" y="1108"/>
                    <a:pt x="322" y="953"/>
                  </a:cubicBezTo>
                  <a:lnTo>
                    <a:pt x="322" y="596"/>
                  </a:lnTo>
                  <a:cubicBezTo>
                    <a:pt x="322" y="453"/>
                    <a:pt x="441" y="334"/>
                    <a:pt x="596" y="334"/>
                  </a:cubicBezTo>
                  <a:cubicBezTo>
                    <a:pt x="679" y="334"/>
                    <a:pt x="751" y="262"/>
                    <a:pt x="751" y="167"/>
                  </a:cubicBezTo>
                  <a:cubicBezTo>
                    <a:pt x="751" y="84"/>
                    <a:pt x="679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3022;p146">
              <a:extLst>
                <a:ext uri="{FF2B5EF4-FFF2-40B4-BE49-F238E27FC236}">
                  <a16:creationId xmlns:a16="http://schemas.microsoft.com/office/drawing/2014/main" id="{30DFE23F-1A01-948F-B6AB-AD819FE68C71}"/>
                </a:ext>
              </a:extLst>
            </p:cNvPr>
            <p:cNvSpPr/>
            <p:nvPr/>
          </p:nvSpPr>
          <p:spPr>
            <a:xfrm>
              <a:off x="1525604" y="3908806"/>
              <a:ext cx="123305" cy="33152"/>
            </a:xfrm>
            <a:custGeom>
              <a:avLst/>
              <a:gdLst/>
              <a:ahLst/>
              <a:cxnLst/>
              <a:rect l="l" t="t" r="r" b="b"/>
              <a:pathLst>
                <a:path w="3883" h="1044" extrusionOk="0">
                  <a:moveTo>
                    <a:pt x="3714" y="0"/>
                  </a:moveTo>
                  <a:cubicBezTo>
                    <a:pt x="3669" y="0"/>
                    <a:pt x="3622" y="18"/>
                    <a:pt x="3585" y="55"/>
                  </a:cubicBezTo>
                  <a:cubicBezTo>
                    <a:pt x="3215" y="460"/>
                    <a:pt x="2596" y="710"/>
                    <a:pt x="1953" y="710"/>
                  </a:cubicBezTo>
                  <a:cubicBezTo>
                    <a:pt x="1299" y="710"/>
                    <a:pt x="679" y="472"/>
                    <a:pt x="310" y="55"/>
                  </a:cubicBezTo>
                  <a:cubicBezTo>
                    <a:pt x="278" y="23"/>
                    <a:pt x="231" y="4"/>
                    <a:pt x="183" y="4"/>
                  </a:cubicBezTo>
                  <a:cubicBezTo>
                    <a:pt x="144" y="4"/>
                    <a:pt x="104" y="17"/>
                    <a:pt x="72" y="43"/>
                  </a:cubicBezTo>
                  <a:cubicBezTo>
                    <a:pt x="13" y="103"/>
                    <a:pt x="1" y="210"/>
                    <a:pt x="60" y="282"/>
                  </a:cubicBezTo>
                  <a:cubicBezTo>
                    <a:pt x="489" y="758"/>
                    <a:pt x="1191" y="1044"/>
                    <a:pt x="1930" y="1044"/>
                  </a:cubicBezTo>
                  <a:cubicBezTo>
                    <a:pt x="2680" y="1044"/>
                    <a:pt x="3370" y="758"/>
                    <a:pt x="3811" y="282"/>
                  </a:cubicBezTo>
                  <a:cubicBezTo>
                    <a:pt x="3882" y="210"/>
                    <a:pt x="3882" y="103"/>
                    <a:pt x="3823" y="43"/>
                  </a:cubicBezTo>
                  <a:cubicBezTo>
                    <a:pt x="3794" y="15"/>
                    <a:pt x="3755" y="0"/>
                    <a:pt x="37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3023;p146">
              <a:extLst>
                <a:ext uri="{FF2B5EF4-FFF2-40B4-BE49-F238E27FC236}">
                  <a16:creationId xmlns:a16="http://schemas.microsoft.com/office/drawing/2014/main" id="{37116911-B1EF-65FE-287A-7AC234FEFA56}"/>
                </a:ext>
              </a:extLst>
            </p:cNvPr>
            <p:cNvSpPr/>
            <p:nvPr/>
          </p:nvSpPr>
          <p:spPr>
            <a:xfrm>
              <a:off x="1408777" y="3680964"/>
              <a:ext cx="298338" cy="296528"/>
            </a:xfrm>
            <a:custGeom>
              <a:avLst/>
              <a:gdLst/>
              <a:ahLst/>
              <a:cxnLst/>
              <a:rect l="l" t="t" r="r" b="b"/>
              <a:pathLst>
                <a:path w="9395" h="9338" extrusionOk="0">
                  <a:moveTo>
                    <a:pt x="5655" y="0"/>
                  </a:moveTo>
                  <a:cubicBezTo>
                    <a:pt x="5592" y="0"/>
                    <a:pt x="5529" y="1"/>
                    <a:pt x="5466" y="3"/>
                  </a:cubicBezTo>
                  <a:cubicBezTo>
                    <a:pt x="4037" y="51"/>
                    <a:pt x="2692" y="622"/>
                    <a:pt x="1680" y="1634"/>
                  </a:cubicBezTo>
                  <a:cubicBezTo>
                    <a:pt x="667" y="2646"/>
                    <a:pt x="96" y="3992"/>
                    <a:pt x="48" y="5421"/>
                  </a:cubicBezTo>
                  <a:cubicBezTo>
                    <a:pt x="1" y="6849"/>
                    <a:pt x="489" y="8219"/>
                    <a:pt x="1429" y="9278"/>
                  </a:cubicBezTo>
                  <a:cubicBezTo>
                    <a:pt x="1465" y="9302"/>
                    <a:pt x="1501" y="9338"/>
                    <a:pt x="1549" y="9338"/>
                  </a:cubicBezTo>
                  <a:cubicBezTo>
                    <a:pt x="1596" y="9338"/>
                    <a:pt x="1620" y="9314"/>
                    <a:pt x="1656" y="9290"/>
                  </a:cubicBezTo>
                  <a:cubicBezTo>
                    <a:pt x="1727" y="9231"/>
                    <a:pt x="1727" y="9123"/>
                    <a:pt x="1668" y="9052"/>
                  </a:cubicBezTo>
                  <a:cubicBezTo>
                    <a:pt x="787" y="8052"/>
                    <a:pt x="310" y="6754"/>
                    <a:pt x="358" y="5421"/>
                  </a:cubicBezTo>
                  <a:cubicBezTo>
                    <a:pt x="406" y="4075"/>
                    <a:pt x="941" y="2813"/>
                    <a:pt x="1894" y="1861"/>
                  </a:cubicBezTo>
                  <a:cubicBezTo>
                    <a:pt x="2846" y="908"/>
                    <a:pt x="4108" y="360"/>
                    <a:pt x="5454" y="325"/>
                  </a:cubicBezTo>
                  <a:cubicBezTo>
                    <a:pt x="5500" y="323"/>
                    <a:pt x="5547" y="323"/>
                    <a:pt x="5594" y="323"/>
                  </a:cubicBezTo>
                  <a:cubicBezTo>
                    <a:pt x="6878" y="323"/>
                    <a:pt x="8120" y="796"/>
                    <a:pt x="9085" y="1634"/>
                  </a:cubicBezTo>
                  <a:cubicBezTo>
                    <a:pt x="9119" y="1663"/>
                    <a:pt x="9162" y="1678"/>
                    <a:pt x="9203" y="1678"/>
                  </a:cubicBezTo>
                  <a:cubicBezTo>
                    <a:pt x="9248" y="1678"/>
                    <a:pt x="9292" y="1660"/>
                    <a:pt x="9323" y="1623"/>
                  </a:cubicBezTo>
                  <a:cubicBezTo>
                    <a:pt x="9395" y="1551"/>
                    <a:pt x="9395" y="1444"/>
                    <a:pt x="9323" y="1384"/>
                  </a:cubicBezTo>
                  <a:cubicBezTo>
                    <a:pt x="8300" y="486"/>
                    <a:pt x="7004" y="0"/>
                    <a:pt x="56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3024;p146">
              <a:extLst>
                <a:ext uri="{FF2B5EF4-FFF2-40B4-BE49-F238E27FC236}">
                  <a16:creationId xmlns:a16="http://schemas.microsoft.com/office/drawing/2014/main" id="{A6CF894B-31C4-EEAC-8E61-1AC57972625F}"/>
                </a:ext>
              </a:extLst>
            </p:cNvPr>
            <p:cNvSpPr/>
            <p:nvPr/>
          </p:nvSpPr>
          <p:spPr>
            <a:xfrm>
              <a:off x="1468508" y="3739075"/>
              <a:ext cx="297989" cy="297036"/>
            </a:xfrm>
            <a:custGeom>
              <a:avLst/>
              <a:gdLst/>
              <a:ahLst/>
              <a:cxnLst/>
              <a:rect l="l" t="t" r="r" b="b"/>
              <a:pathLst>
                <a:path w="9384" h="9354" extrusionOk="0">
                  <a:moveTo>
                    <a:pt x="7834" y="1"/>
                  </a:moveTo>
                  <a:cubicBezTo>
                    <a:pt x="7795" y="1"/>
                    <a:pt x="7754" y="15"/>
                    <a:pt x="7716" y="43"/>
                  </a:cubicBezTo>
                  <a:cubicBezTo>
                    <a:pt x="7645" y="102"/>
                    <a:pt x="7645" y="209"/>
                    <a:pt x="7704" y="281"/>
                  </a:cubicBezTo>
                  <a:cubicBezTo>
                    <a:pt x="8585" y="1281"/>
                    <a:pt x="9062" y="2579"/>
                    <a:pt x="9014" y="3912"/>
                  </a:cubicBezTo>
                  <a:cubicBezTo>
                    <a:pt x="8966" y="5257"/>
                    <a:pt x="8431" y="6520"/>
                    <a:pt x="7478" y="7472"/>
                  </a:cubicBezTo>
                  <a:cubicBezTo>
                    <a:pt x="6526" y="8425"/>
                    <a:pt x="5263" y="8972"/>
                    <a:pt x="3918" y="9008"/>
                  </a:cubicBezTo>
                  <a:cubicBezTo>
                    <a:pt x="3870" y="9009"/>
                    <a:pt x="3823" y="9010"/>
                    <a:pt x="3775" y="9010"/>
                  </a:cubicBezTo>
                  <a:cubicBezTo>
                    <a:pt x="2492" y="9010"/>
                    <a:pt x="1251" y="8548"/>
                    <a:pt x="299" y="7698"/>
                  </a:cubicBezTo>
                  <a:cubicBezTo>
                    <a:pt x="259" y="7670"/>
                    <a:pt x="216" y="7655"/>
                    <a:pt x="175" y="7655"/>
                  </a:cubicBezTo>
                  <a:cubicBezTo>
                    <a:pt x="130" y="7655"/>
                    <a:pt x="86" y="7673"/>
                    <a:pt x="49" y="7710"/>
                  </a:cubicBezTo>
                  <a:cubicBezTo>
                    <a:pt x="1" y="7782"/>
                    <a:pt x="1" y="7889"/>
                    <a:pt x="72" y="7948"/>
                  </a:cubicBezTo>
                  <a:cubicBezTo>
                    <a:pt x="1096" y="8853"/>
                    <a:pt x="2394" y="9353"/>
                    <a:pt x="3763" y="9353"/>
                  </a:cubicBezTo>
                  <a:lnTo>
                    <a:pt x="3930" y="9353"/>
                  </a:lnTo>
                  <a:cubicBezTo>
                    <a:pt x="5359" y="9306"/>
                    <a:pt x="6692" y="8722"/>
                    <a:pt x="7704" y="7710"/>
                  </a:cubicBezTo>
                  <a:cubicBezTo>
                    <a:pt x="8716" y="6698"/>
                    <a:pt x="9300" y="5365"/>
                    <a:pt x="9347" y="3936"/>
                  </a:cubicBezTo>
                  <a:cubicBezTo>
                    <a:pt x="9383" y="2507"/>
                    <a:pt x="8895" y="1126"/>
                    <a:pt x="7954" y="66"/>
                  </a:cubicBezTo>
                  <a:cubicBezTo>
                    <a:pt x="7922" y="21"/>
                    <a:pt x="7879" y="1"/>
                    <a:pt x="7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13136;p146">
            <a:extLst>
              <a:ext uri="{FF2B5EF4-FFF2-40B4-BE49-F238E27FC236}">
                <a16:creationId xmlns:a16="http://schemas.microsoft.com/office/drawing/2014/main" id="{826CA906-1CB6-3ECD-9223-D0E57204E78A}"/>
              </a:ext>
            </a:extLst>
          </p:cNvPr>
          <p:cNvGrpSpPr/>
          <p:nvPr/>
        </p:nvGrpSpPr>
        <p:grpSpPr>
          <a:xfrm>
            <a:off x="10064237" y="2800585"/>
            <a:ext cx="739015" cy="683128"/>
            <a:chOff x="7384751" y="4147984"/>
            <a:chExt cx="380012" cy="351274"/>
          </a:xfrm>
          <a:solidFill>
            <a:schemeClr val="bg1"/>
          </a:solidFill>
        </p:grpSpPr>
        <p:sp>
          <p:nvSpPr>
            <p:cNvPr id="69" name="Google Shape;13137;p146">
              <a:extLst>
                <a:ext uri="{FF2B5EF4-FFF2-40B4-BE49-F238E27FC236}">
                  <a16:creationId xmlns:a16="http://schemas.microsoft.com/office/drawing/2014/main" id="{2792B986-2A7B-7992-8FF8-66865D37D76B}"/>
                </a:ext>
              </a:extLst>
            </p:cNvPr>
            <p:cNvSpPr/>
            <p:nvPr/>
          </p:nvSpPr>
          <p:spPr>
            <a:xfrm>
              <a:off x="7385513" y="4225879"/>
              <a:ext cx="379250" cy="273379"/>
            </a:xfrm>
            <a:custGeom>
              <a:avLst/>
              <a:gdLst/>
              <a:ahLst/>
              <a:cxnLst/>
              <a:rect l="l" t="t" r="r" b="b"/>
              <a:pathLst>
                <a:path w="11943" h="8609" extrusionOk="0">
                  <a:moveTo>
                    <a:pt x="11740" y="0"/>
                  </a:moveTo>
                  <a:cubicBezTo>
                    <a:pt x="11645" y="0"/>
                    <a:pt x="11562" y="72"/>
                    <a:pt x="11562" y="179"/>
                  </a:cubicBezTo>
                  <a:lnTo>
                    <a:pt x="11562" y="2667"/>
                  </a:lnTo>
                  <a:cubicBezTo>
                    <a:pt x="11562" y="3393"/>
                    <a:pt x="10966" y="3989"/>
                    <a:pt x="10240" y="3989"/>
                  </a:cubicBezTo>
                  <a:lnTo>
                    <a:pt x="9085" y="3989"/>
                  </a:lnTo>
                  <a:cubicBezTo>
                    <a:pt x="8954" y="3989"/>
                    <a:pt x="8823" y="4084"/>
                    <a:pt x="8776" y="4203"/>
                  </a:cubicBezTo>
                  <a:cubicBezTo>
                    <a:pt x="8573" y="4703"/>
                    <a:pt x="8549" y="5167"/>
                    <a:pt x="8752" y="5537"/>
                  </a:cubicBezTo>
                  <a:cubicBezTo>
                    <a:pt x="8823" y="5703"/>
                    <a:pt x="8942" y="5834"/>
                    <a:pt x="9049" y="5941"/>
                  </a:cubicBezTo>
                  <a:cubicBezTo>
                    <a:pt x="8752" y="5929"/>
                    <a:pt x="8514" y="5822"/>
                    <a:pt x="8359" y="5656"/>
                  </a:cubicBezTo>
                  <a:cubicBezTo>
                    <a:pt x="8240" y="5537"/>
                    <a:pt x="7978" y="5167"/>
                    <a:pt x="8073" y="4358"/>
                  </a:cubicBezTo>
                  <a:cubicBezTo>
                    <a:pt x="8109" y="4155"/>
                    <a:pt x="7942" y="3977"/>
                    <a:pt x="7740" y="3977"/>
                  </a:cubicBezTo>
                  <a:lnTo>
                    <a:pt x="5954" y="3977"/>
                  </a:lnTo>
                  <a:cubicBezTo>
                    <a:pt x="5859" y="3977"/>
                    <a:pt x="5775" y="4048"/>
                    <a:pt x="5775" y="4155"/>
                  </a:cubicBezTo>
                  <a:cubicBezTo>
                    <a:pt x="5775" y="4263"/>
                    <a:pt x="5847" y="4334"/>
                    <a:pt x="5954" y="4334"/>
                  </a:cubicBezTo>
                  <a:lnTo>
                    <a:pt x="6847" y="4334"/>
                  </a:lnTo>
                  <a:lnTo>
                    <a:pt x="6847" y="5691"/>
                  </a:lnTo>
                  <a:cubicBezTo>
                    <a:pt x="6847" y="6430"/>
                    <a:pt x="6228" y="7037"/>
                    <a:pt x="5490" y="7037"/>
                  </a:cubicBezTo>
                  <a:lnTo>
                    <a:pt x="4704" y="7037"/>
                  </a:lnTo>
                  <a:cubicBezTo>
                    <a:pt x="4561" y="7037"/>
                    <a:pt x="4466" y="7144"/>
                    <a:pt x="4466" y="7275"/>
                  </a:cubicBezTo>
                  <a:cubicBezTo>
                    <a:pt x="4442" y="7834"/>
                    <a:pt x="4239" y="8215"/>
                    <a:pt x="3668" y="8251"/>
                  </a:cubicBezTo>
                  <a:cubicBezTo>
                    <a:pt x="3930" y="7977"/>
                    <a:pt x="3954" y="7573"/>
                    <a:pt x="3882" y="7239"/>
                  </a:cubicBezTo>
                  <a:cubicBezTo>
                    <a:pt x="3846" y="7120"/>
                    <a:pt x="3763" y="7037"/>
                    <a:pt x="3644" y="7037"/>
                  </a:cubicBezTo>
                  <a:lnTo>
                    <a:pt x="1703" y="7037"/>
                  </a:lnTo>
                  <a:cubicBezTo>
                    <a:pt x="965" y="7037"/>
                    <a:pt x="358" y="6430"/>
                    <a:pt x="358" y="5691"/>
                  </a:cubicBezTo>
                  <a:lnTo>
                    <a:pt x="358" y="5310"/>
                  </a:lnTo>
                  <a:cubicBezTo>
                    <a:pt x="358" y="5227"/>
                    <a:pt x="275" y="5132"/>
                    <a:pt x="179" y="5132"/>
                  </a:cubicBezTo>
                  <a:cubicBezTo>
                    <a:pt x="84" y="5132"/>
                    <a:pt x="1" y="5215"/>
                    <a:pt x="1" y="5310"/>
                  </a:cubicBezTo>
                  <a:lnTo>
                    <a:pt x="1" y="5691"/>
                  </a:lnTo>
                  <a:cubicBezTo>
                    <a:pt x="1" y="6620"/>
                    <a:pt x="751" y="7394"/>
                    <a:pt x="1703" y="7394"/>
                  </a:cubicBezTo>
                  <a:lnTo>
                    <a:pt x="3573" y="7394"/>
                  </a:lnTo>
                  <a:cubicBezTo>
                    <a:pt x="3596" y="7620"/>
                    <a:pt x="3596" y="8025"/>
                    <a:pt x="3215" y="8144"/>
                  </a:cubicBezTo>
                  <a:cubicBezTo>
                    <a:pt x="2989" y="8215"/>
                    <a:pt x="3001" y="8525"/>
                    <a:pt x="3239" y="8573"/>
                  </a:cubicBezTo>
                  <a:cubicBezTo>
                    <a:pt x="3370" y="8608"/>
                    <a:pt x="3489" y="8608"/>
                    <a:pt x="3596" y="8608"/>
                  </a:cubicBezTo>
                  <a:cubicBezTo>
                    <a:pt x="4299" y="8608"/>
                    <a:pt x="4763" y="8204"/>
                    <a:pt x="4823" y="7394"/>
                  </a:cubicBezTo>
                  <a:lnTo>
                    <a:pt x="5513" y="7394"/>
                  </a:lnTo>
                  <a:cubicBezTo>
                    <a:pt x="6454" y="7394"/>
                    <a:pt x="7228" y="6644"/>
                    <a:pt x="7228" y="5691"/>
                  </a:cubicBezTo>
                  <a:lnTo>
                    <a:pt x="7228" y="4334"/>
                  </a:lnTo>
                  <a:lnTo>
                    <a:pt x="7764" y="4334"/>
                  </a:lnTo>
                  <a:cubicBezTo>
                    <a:pt x="7716" y="4715"/>
                    <a:pt x="7704" y="5429"/>
                    <a:pt x="8157" y="5894"/>
                  </a:cubicBezTo>
                  <a:cubicBezTo>
                    <a:pt x="8407" y="6168"/>
                    <a:pt x="8764" y="6299"/>
                    <a:pt x="9240" y="6299"/>
                  </a:cubicBezTo>
                  <a:cubicBezTo>
                    <a:pt x="9311" y="6299"/>
                    <a:pt x="9383" y="6299"/>
                    <a:pt x="9478" y="6287"/>
                  </a:cubicBezTo>
                  <a:cubicBezTo>
                    <a:pt x="9704" y="6263"/>
                    <a:pt x="9776" y="5965"/>
                    <a:pt x="9561" y="5846"/>
                  </a:cubicBezTo>
                  <a:cubicBezTo>
                    <a:pt x="8847" y="5429"/>
                    <a:pt x="9002" y="4715"/>
                    <a:pt x="9145" y="4334"/>
                  </a:cubicBezTo>
                  <a:lnTo>
                    <a:pt x="10276" y="4334"/>
                  </a:lnTo>
                  <a:cubicBezTo>
                    <a:pt x="11205" y="4334"/>
                    <a:pt x="11943" y="3584"/>
                    <a:pt x="11943" y="2667"/>
                  </a:cubicBezTo>
                  <a:lnTo>
                    <a:pt x="11943" y="179"/>
                  </a:lnTo>
                  <a:cubicBezTo>
                    <a:pt x="11919" y="95"/>
                    <a:pt x="11847" y="0"/>
                    <a:pt x="117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3138;p146">
              <a:extLst>
                <a:ext uri="{FF2B5EF4-FFF2-40B4-BE49-F238E27FC236}">
                  <a16:creationId xmlns:a16="http://schemas.microsoft.com/office/drawing/2014/main" id="{D11C871F-2869-8D5D-D1D0-CA311C10090B}"/>
                </a:ext>
              </a:extLst>
            </p:cNvPr>
            <p:cNvSpPr/>
            <p:nvPr/>
          </p:nvSpPr>
          <p:spPr>
            <a:xfrm>
              <a:off x="7384751" y="4147984"/>
              <a:ext cx="380012" cy="228382"/>
            </a:xfrm>
            <a:custGeom>
              <a:avLst/>
              <a:gdLst/>
              <a:ahLst/>
              <a:cxnLst/>
              <a:rect l="l" t="t" r="r" b="b"/>
              <a:pathLst>
                <a:path w="11967" h="7192" extrusionOk="0">
                  <a:moveTo>
                    <a:pt x="3144" y="0"/>
                  </a:moveTo>
                  <a:cubicBezTo>
                    <a:pt x="2227" y="0"/>
                    <a:pt x="1477" y="739"/>
                    <a:pt x="1477" y="1667"/>
                  </a:cubicBezTo>
                  <a:lnTo>
                    <a:pt x="1477" y="4132"/>
                  </a:lnTo>
                  <a:cubicBezTo>
                    <a:pt x="1108" y="4191"/>
                    <a:pt x="751" y="4358"/>
                    <a:pt x="477" y="4644"/>
                  </a:cubicBezTo>
                  <a:cubicBezTo>
                    <a:pt x="168" y="4965"/>
                    <a:pt x="1" y="5382"/>
                    <a:pt x="1" y="5823"/>
                  </a:cubicBezTo>
                  <a:lnTo>
                    <a:pt x="1" y="7013"/>
                  </a:lnTo>
                  <a:cubicBezTo>
                    <a:pt x="1" y="7097"/>
                    <a:pt x="84" y="7192"/>
                    <a:pt x="180" y="7192"/>
                  </a:cubicBezTo>
                  <a:cubicBezTo>
                    <a:pt x="275" y="7192"/>
                    <a:pt x="358" y="7108"/>
                    <a:pt x="358" y="7013"/>
                  </a:cubicBezTo>
                  <a:lnTo>
                    <a:pt x="358" y="5823"/>
                  </a:lnTo>
                  <a:cubicBezTo>
                    <a:pt x="358" y="5465"/>
                    <a:pt x="501" y="5132"/>
                    <a:pt x="751" y="4882"/>
                  </a:cubicBezTo>
                  <a:cubicBezTo>
                    <a:pt x="953" y="4668"/>
                    <a:pt x="1203" y="4537"/>
                    <a:pt x="1489" y="4477"/>
                  </a:cubicBezTo>
                  <a:lnTo>
                    <a:pt x="1489" y="5084"/>
                  </a:lnTo>
                  <a:cubicBezTo>
                    <a:pt x="1489" y="6013"/>
                    <a:pt x="2239" y="6751"/>
                    <a:pt x="3156" y="6751"/>
                  </a:cubicBezTo>
                  <a:lnTo>
                    <a:pt x="5240" y="6751"/>
                  </a:lnTo>
                  <a:cubicBezTo>
                    <a:pt x="5335" y="6751"/>
                    <a:pt x="5418" y="6680"/>
                    <a:pt x="5418" y="6573"/>
                  </a:cubicBezTo>
                  <a:cubicBezTo>
                    <a:pt x="5418" y="6489"/>
                    <a:pt x="5347" y="6394"/>
                    <a:pt x="5240" y="6394"/>
                  </a:cubicBezTo>
                  <a:lnTo>
                    <a:pt x="3156" y="6394"/>
                  </a:lnTo>
                  <a:cubicBezTo>
                    <a:pt x="2430" y="6394"/>
                    <a:pt x="1834" y="5799"/>
                    <a:pt x="1834" y="5073"/>
                  </a:cubicBezTo>
                  <a:lnTo>
                    <a:pt x="1834" y="1620"/>
                  </a:lnTo>
                  <a:cubicBezTo>
                    <a:pt x="1834" y="893"/>
                    <a:pt x="2430" y="298"/>
                    <a:pt x="3156" y="298"/>
                  </a:cubicBezTo>
                  <a:lnTo>
                    <a:pt x="10288" y="298"/>
                  </a:lnTo>
                  <a:cubicBezTo>
                    <a:pt x="11014" y="298"/>
                    <a:pt x="11610" y="893"/>
                    <a:pt x="11610" y="1620"/>
                  </a:cubicBezTo>
                  <a:lnTo>
                    <a:pt x="11610" y="1846"/>
                  </a:lnTo>
                  <a:cubicBezTo>
                    <a:pt x="11610" y="1929"/>
                    <a:pt x="11693" y="2025"/>
                    <a:pt x="11788" y="2025"/>
                  </a:cubicBezTo>
                  <a:cubicBezTo>
                    <a:pt x="11883" y="2025"/>
                    <a:pt x="11967" y="1953"/>
                    <a:pt x="11967" y="1846"/>
                  </a:cubicBezTo>
                  <a:lnTo>
                    <a:pt x="11967" y="1620"/>
                  </a:lnTo>
                  <a:cubicBezTo>
                    <a:pt x="11943" y="762"/>
                    <a:pt x="11193" y="0"/>
                    <a:pt x="102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3139;p146">
              <a:extLst>
                <a:ext uri="{FF2B5EF4-FFF2-40B4-BE49-F238E27FC236}">
                  <a16:creationId xmlns:a16="http://schemas.microsoft.com/office/drawing/2014/main" id="{4234517D-D8C5-D006-0FE8-D9167365681D}"/>
                </a:ext>
              </a:extLst>
            </p:cNvPr>
            <p:cNvSpPr/>
            <p:nvPr/>
          </p:nvSpPr>
          <p:spPr>
            <a:xfrm>
              <a:off x="7507642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39" y="358"/>
                    <a:pt x="834" y="465"/>
                    <a:pt x="834" y="596"/>
                  </a:cubicBezTo>
                  <a:cubicBezTo>
                    <a:pt x="834" y="739"/>
                    <a:pt x="739" y="834"/>
                    <a:pt x="596" y="834"/>
                  </a:cubicBezTo>
                  <a:cubicBezTo>
                    <a:pt x="465" y="834"/>
                    <a:pt x="358" y="739"/>
                    <a:pt x="358" y="596"/>
                  </a:cubicBezTo>
                  <a:cubicBezTo>
                    <a:pt x="358" y="465"/>
                    <a:pt x="465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6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3140;p146">
              <a:extLst>
                <a:ext uri="{FF2B5EF4-FFF2-40B4-BE49-F238E27FC236}">
                  <a16:creationId xmlns:a16="http://schemas.microsoft.com/office/drawing/2014/main" id="{58191635-8B63-C8C6-0F77-5B8E81E08629}"/>
                </a:ext>
              </a:extLst>
            </p:cNvPr>
            <p:cNvSpPr/>
            <p:nvPr/>
          </p:nvSpPr>
          <p:spPr>
            <a:xfrm>
              <a:off x="7573820" y="4228134"/>
              <a:ext cx="37820" cy="37852"/>
            </a:xfrm>
            <a:custGeom>
              <a:avLst/>
              <a:gdLst/>
              <a:ahLst/>
              <a:cxnLst/>
              <a:rect l="l" t="t" r="r" b="b"/>
              <a:pathLst>
                <a:path w="1191" h="1192" extrusionOk="0">
                  <a:moveTo>
                    <a:pt x="595" y="358"/>
                  </a:moveTo>
                  <a:cubicBezTo>
                    <a:pt x="738" y="358"/>
                    <a:pt x="833" y="465"/>
                    <a:pt x="833" y="596"/>
                  </a:cubicBezTo>
                  <a:cubicBezTo>
                    <a:pt x="833" y="739"/>
                    <a:pt x="738" y="834"/>
                    <a:pt x="595" y="834"/>
                  </a:cubicBezTo>
                  <a:cubicBezTo>
                    <a:pt x="464" y="834"/>
                    <a:pt x="357" y="739"/>
                    <a:pt x="357" y="596"/>
                  </a:cubicBezTo>
                  <a:cubicBezTo>
                    <a:pt x="357" y="465"/>
                    <a:pt x="464" y="358"/>
                    <a:pt x="595" y="358"/>
                  </a:cubicBezTo>
                  <a:close/>
                  <a:moveTo>
                    <a:pt x="595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5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3141;p146">
              <a:extLst>
                <a:ext uri="{FF2B5EF4-FFF2-40B4-BE49-F238E27FC236}">
                  <a16:creationId xmlns:a16="http://schemas.microsoft.com/office/drawing/2014/main" id="{61334B7F-441B-0546-F158-99EF70632C74}"/>
                </a:ext>
              </a:extLst>
            </p:cNvPr>
            <p:cNvSpPr/>
            <p:nvPr/>
          </p:nvSpPr>
          <p:spPr>
            <a:xfrm>
              <a:off x="7640728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27" y="358"/>
                    <a:pt x="834" y="465"/>
                    <a:pt x="834" y="596"/>
                  </a:cubicBezTo>
                  <a:cubicBezTo>
                    <a:pt x="834" y="739"/>
                    <a:pt x="727" y="834"/>
                    <a:pt x="596" y="834"/>
                  </a:cubicBezTo>
                  <a:cubicBezTo>
                    <a:pt x="453" y="834"/>
                    <a:pt x="358" y="739"/>
                    <a:pt x="358" y="596"/>
                  </a:cubicBezTo>
                  <a:cubicBezTo>
                    <a:pt x="334" y="465"/>
                    <a:pt x="453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62" y="1"/>
                    <a:pt x="0" y="274"/>
                    <a:pt x="0" y="596"/>
                  </a:cubicBezTo>
                  <a:cubicBezTo>
                    <a:pt x="0" y="929"/>
                    <a:pt x="262" y="1191"/>
                    <a:pt x="596" y="1191"/>
                  </a:cubicBezTo>
                  <a:cubicBezTo>
                    <a:pt x="917" y="1191"/>
                    <a:pt x="1191" y="929"/>
                    <a:pt x="1191" y="596"/>
                  </a:cubicBezTo>
                  <a:cubicBezTo>
                    <a:pt x="1191" y="274"/>
                    <a:pt x="917" y="1"/>
                    <a:pt x="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12966;p146">
            <a:extLst>
              <a:ext uri="{FF2B5EF4-FFF2-40B4-BE49-F238E27FC236}">
                <a16:creationId xmlns:a16="http://schemas.microsoft.com/office/drawing/2014/main" id="{540EA029-6F7B-1172-FA3A-D814A7F376A4}"/>
              </a:ext>
            </a:extLst>
          </p:cNvPr>
          <p:cNvGrpSpPr/>
          <p:nvPr/>
        </p:nvGrpSpPr>
        <p:grpSpPr>
          <a:xfrm>
            <a:off x="4399949" y="2738806"/>
            <a:ext cx="661511" cy="582518"/>
            <a:chOff x="1404617" y="3226962"/>
            <a:chExt cx="370168" cy="325965"/>
          </a:xfrm>
          <a:solidFill>
            <a:schemeClr val="bg1"/>
          </a:solidFill>
        </p:grpSpPr>
        <p:sp>
          <p:nvSpPr>
            <p:cNvPr id="75" name="Google Shape;12967;p146">
              <a:extLst>
                <a:ext uri="{FF2B5EF4-FFF2-40B4-BE49-F238E27FC236}">
                  <a16:creationId xmlns:a16="http://schemas.microsoft.com/office/drawing/2014/main" id="{D25A50EC-4A70-ED92-7590-9971294D1286}"/>
                </a:ext>
              </a:extLst>
            </p:cNvPr>
            <p:cNvSpPr/>
            <p:nvPr/>
          </p:nvSpPr>
          <p:spPr>
            <a:xfrm>
              <a:off x="1535067" y="3226962"/>
              <a:ext cx="12130" cy="37090"/>
            </a:xfrm>
            <a:custGeom>
              <a:avLst/>
              <a:gdLst/>
              <a:ahLst/>
              <a:cxnLst/>
              <a:rect l="l" t="t" r="r" b="b"/>
              <a:pathLst>
                <a:path w="382" h="1168" extrusionOk="0">
                  <a:moveTo>
                    <a:pt x="191" y="1"/>
                  </a:moveTo>
                  <a:cubicBezTo>
                    <a:pt x="84" y="1"/>
                    <a:pt x="0" y="84"/>
                    <a:pt x="0" y="191"/>
                  </a:cubicBezTo>
                  <a:lnTo>
                    <a:pt x="0" y="977"/>
                  </a:lnTo>
                  <a:cubicBezTo>
                    <a:pt x="0" y="1084"/>
                    <a:pt x="84" y="1168"/>
                    <a:pt x="191" y="1168"/>
                  </a:cubicBezTo>
                  <a:cubicBezTo>
                    <a:pt x="298" y="1168"/>
                    <a:pt x="381" y="1084"/>
                    <a:pt x="381" y="977"/>
                  </a:cubicBezTo>
                  <a:lnTo>
                    <a:pt x="381" y="191"/>
                  </a:lnTo>
                  <a:cubicBezTo>
                    <a:pt x="381" y="84"/>
                    <a:pt x="298" y="1"/>
                    <a:pt x="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968;p146">
              <a:extLst>
                <a:ext uri="{FF2B5EF4-FFF2-40B4-BE49-F238E27FC236}">
                  <a16:creationId xmlns:a16="http://schemas.microsoft.com/office/drawing/2014/main" id="{C2E991AC-88AD-5612-5830-4E641239375C}"/>
                </a:ext>
              </a:extLst>
            </p:cNvPr>
            <p:cNvSpPr/>
            <p:nvPr/>
          </p:nvSpPr>
          <p:spPr>
            <a:xfrm>
              <a:off x="1472287" y="3243221"/>
              <a:ext cx="25753" cy="34073"/>
            </a:xfrm>
            <a:custGeom>
              <a:avLst/>
              <a:gdLst/>
              <a:ahLst/>
              <a:cxnLst/>
              <a:rect l="l" t="t" r="r" b="b"/>
              <a:pathLst>
                <a:path w="811" h="1073" extrusionOk="0">
                  <a:moveTo>
                    <a:pt x="217" y="1"/>
                  </a:moveTo>
                  <a:cubicBezTo>
                    <a:pt x="185" y="1"/>
                    <a:pt x="152" y="9"/>
                    <a:pt x="120" y="25"/>
                  </a:cubicBezTo>
                  <a:cubicBezTo>
                    <a:pt x="25" y="72"/>
                    <a:pt x="1" y="179"/>
                    <a:pt x="37" y="287"/>
                  </a:cubicBezTo>
                  <a:lnTo>
                    <a:pt x="442" y="989"/>
                  </a:lnTo>
                  <a:cubicBezTo>
                    <a:pt x="477" y="1049"/>
                    <a:pt x="549" y="1072"/>
                    <a:pt x="608" y="1072"/>
                  </a:cubicBezTo>
                  <a:cubicBezTo>
                    <a:pt x="632" y="1072"/>
                    <a:pt x="668" y="1061"/>
                    <a:pt x="692" y="1049"/>
                  </a:cubicBezTo>
                  <a:cubicBezTo>
                    <a:pt x="787" y="989"/>
                    <a:pt x="811" y="882"/>
                    <a:pt x="775" y="775"/>
                  </a:cubicBezTo>
                  <a:lnTo>
                    <a:pt x="382" y="96"/>
                  </a:lnTo>
                  <a:cubicBezTo>
                    <a:pt x="342" y="33"/>
                    <a:pt x="281" y="1"/>
                    <a:pt x="2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969;p146">
              <a:extLst>
                <a:ext uri="{FF2B5EF4-FFF2-40B4-BE49-F238E27FC236}">
                  <a16:creationId xmlns:a16="http://schemas.microsoft.com/office/drawing/2014/main" id="{AE0367AD-03D6-8C75-0312-69B0542CEE56}"/>
                </a:ext>
              </a:extLst>
            </p:cNvPr>
            <p:cNvSpPr/>
            <p:nvPr/>
          </p:nvSpPr>
          <p:spPr>
            <a:xfrm>
              <a:off x="1426179" y="3289266"/>
              <a:ext cx="35947" cy="24705"/>
            </a:xfrm>
            <a:custGeom>
              <a:avLst/>
              <a:gdLst/>
              <a:ahLst/>
              <a:cxnLst/>
              <a:rect l="l" t="t" r="r" b="b"/>
              <a:pathLst>
                <a:path w="1132" h="778" extrusionOk="0">
                  <a:moveTo>
                    <a:pt x="229" y="1"/>
                  </a:moveTo>
                  <a:cubicBezTo>
                    <a:pt x="159" y="1"/>
                    <a:pt x="89" y="41"/>
                    <a:pt x="48" y="99"/>
                  </a:cubicBezTo>
                  <a:cubicBezTo>
                    <a:pt x="0" y="194"/>
                    <a:pt x="36" y="301"/>
                    <a:pt x="143" y="361"/>
                  </a:cubicBezTo>
                  <a:lnTo>
                    <a:pt x="822" y="742"/>
                  </a:lnTo>
                  <a:cubicBezTo>
                    <a:pt x="858" y="754"/>
                    <a:pt x="881" y="777"/>
                    <a:pt x="917" y="777"/>
                  </a:cubicBezTo>
                  <a:cubicBezTo>
                    <a:pt x="977" y="777"/>
                    <a:pt x="1048" y="742"/>
                    <a:pt x="1072" y="682"/>
                  </a:cubicBezTo>
                  <a:cubicBezTo>
                    <a:pt x="1132" y="599"/>
                    <a:pt x="1096" y="480"/>
                    <a:pt x="1001" y="420"/>
                  </a:cubicBezTo>
                  <a:lnTo>
                    <a:pt x="322" y="27"/>
                  </a:lnTo>
                  <a:cubicBezTo>
                    <a:pt x="292" y="9"/>
                    <a:pt x="261" y="1"/>
                    <a:pt x="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970;p146">
              <a:extLst>
                <a:ext uri="{FF2B5EF4-FFF2-40B4-BE49-F238E27FC236}">
                  <a16:creationId xmlns:a16="http://schemas.microsoft.com/office/drawing/2014/main" id="{E19705E5-B55D-5D15-8E0D-0BB3DC91AB73}"/>
                </a:ext>
              </a:extLst>
            </p:cNvPr>
            <p:cNvSpPr/>
            <p:nvPr/>
          </p:nvSpPr>
          <p:spPr>
            <a:xfrm>
              <a:off x="1410682" y="3350997"/>
              <a:ext cx="37439" cy="12511"/>
            </a:xfrm>
            <a:custGeom>
              <a:avLst/>
              <a:gdLst/>
              <a:ahLst/>
              <a:cxnLst/>
              <a:rect l="l" t="t" r="r" b="b"/>
              <a:pathLst>
                <a:path w="1179" h="394" extrusionOk="0">
                  <a:moveTo>
                    <a:pt x="191" y="0"/>
                  </a:moveTo>
                  <a:cubicBezTo>
                    <a:pt x="96" y="0"/>
                    <a:pt x="0" y="95"/>
                    <a:pt x="0" y="203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988" y="393"/>
                  </a:lnTo>
                  <a:cubicBezTo>
                    <a:pt x="1084" y="393"/>
                    <a:pt x="1179" y="298"/>
                    <a:pt x="1179" y="203"/>
                  </a:cubicBezTo>
                  <a:cubicBezTo>
                    <a:pt x="1179" y="95"/>
                    <a:pt x="1084" y="0"/>
                    <a:pt x="9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971;p146">
              <a:extLst>
                <a:ext uri="{FF2B5EF4-FFF2-40B4-BE49-F238E27FC236}">
                  <a16:creationId xmlns:a16="http://schemas.microsoft.com/office/drawing/2014/main" id="{9F86061D-E9B7-102A-163E-B59810991F07}"/>
                </a:ext>
              </a:extLst>
            </p:cNvPr>
            <p:cNvSpPr/>
            <p:nvPr/>
          </p:nvSpPr>
          <p:spPr>
            <a:xfrm>
              <a:off x="1426179" y="3400980"/>
              <a:ext cx="35566" cy="24896"/>
            </a:xfrm>
            <a:custGeom>
              <a:avLst/>
              <a:gdLst/>
              <a:ahLst/>
              <a:cxnLst/>
              <a:rect l="l" t="t" r="r" b="b"/>
              <a:pathLst>
                <a:path w="1120" h="784" extrusionOk="0">
                  <a:moveTo>
                    <a:pt x="904" y="0"/>
                  </a:moveTo>
                  <a:cubicBezTo>
                    <a:pt x="874" y="0"/>
                    <a:pt x="843" y="7"/>
                    <a:pt x="810" y="22"/>
                  </a:cubicBezTo>
                  <a:lnTo>
                    <a:pt x="119" y="414"/>
                  </a:lnTo>
                  <a:cubicBezTo>
                    <a:pt x="36" y="486"/>
                    <a:pt x="0" y="593"/>
                    <a:pt x="60" y="688"/>
                  </a:cubicBezTo>
                  <a:cubicBezTo>
                    <a:pt x="96" y="748"/>
                    <a:pt x="167" y="784"/>
                    <a:pt x="227" y="784"/>
                  </a:cubicBezTo>
                  <a:cubicBezTo>
                    <a:pt x="262" y="784"/>
                    <a:pt x="286" y="760"/>
                    <a:pt x="322" y="748"/>
                  </a:cubicBezTo>
                  <a:lnTo>
                    <a:pt x="1001" y="367"/>
                  </a:lnTo>
                  <a:cubicBezTo>
                    <a:pt x="1096" y="307"/>
                    <a:pt x="1120" y="200"/>
                    <a:pt x="1072" y="93"/>
                  </a:cubicBezTo>
                  <a:cubicBezTo>
                    <a:pt x="1031" y="35"/>
                    <a:pt x="972" y="0"/>
                    <a:pt x="90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972;p146">
              <a:extLst>
                <a:ext uri="{FF2B5EF4-FFF2-40B4-BE49-F238E27FC236}">
                  <a16:creationId xmlns:a16="http://schemas.microsoft.com/office/drawing/2014/main" id="{0219B7FE-8BB5-63C0-1280-3D8A29650BAA}"/>
                </a:ext>
              </a:extLst>
            </p:cNvPr>
            <p:cNvSpPr/>
            <p:nvPr/>
          </p:nvSpPr>
          <p:spPr>
            <a:xfrm>
              <a:off x="1620138" y="3289043"/>
              <a:ext cx="35566" cy="24928"/>
            </a:xfrm>
            <a:custGeom>
              <a:avLst/>
              <a:gdLst/>
              <a:ahLst/>
              <a:cxnLst/>
              <a:rect l="l" t="t" r="r" b="b"/>
              <a:pathLst>
                <a:path w="1120" h="785" extrusionOk="0">
                  <a:moveTo>
                    <a:pt x="895" y="1"/>
                  </a:moveTo>
                  <a:cubicBezTo>
                    <a:pt x="864" y="1"/>
                    <a:pt x="831" y="8"/>
                    <a:pt x="798" y="22"/>
                  </a:cubicBezTo>
                  <a:lnTo>
                    <a:pt x="119" y="403"/>
                  </a:lnTo>
                  <a:cubicBezTo>
                    <a:pt x="24" y="463"/>
                    <a:pt x="0" y="570"/>
                    <a:pt x="48" y="677"/>
                  </a:cubicBezTo>
                  <a:cubicBezTo>
                    <a:pt x="107" y="749"/>
                    <a:pt x="167" y="784"/>
                    <a:pt x="227" y="784"/>
                  </a:cubicBezTo>
                  <a:cubicBezTo>
                    <a:pt x="250" y="784"/>
                    <a:pt x="286" y="761"/>
                    <a:pt x="310" y="749"/>
                  </a:cubicBezTo>
                  <a:lnTo>
                    <a:pt x="1000" y="368"/>
                  </a:lnTo>
                  <a:cubicBezTo>
                    <a:pt x="1084" y="308"/>
                    <a:pt x="1120" y="201"/>
                    <a:pt x="1072" y="94"/>
                  </a:cubicBezTo>
                  <a:cubicBezTo>
                    <a:pt x="1031" y="36"/>
                    <a:pt x="966" y="1"/>
                    <a:pt x="8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973;p146">
              <a:extLst>
                <a:ext uri="{FF2B5EF4-FFF2-40B4-BE49-F238E27FC236}">
                  <a16:creationId xmlns:a16="http://schemas.microsoft.com/office/drawing/2014/main" id="{BFE9AA7B-9667-3133-B585-6C59EF7674F1}"/>
                </a:ext>
              </a:extLst>
            </p:cNvPr>
            <p:cNvSpPr/>
            <p:nvPr/>
          </p:nvSpPr>
          <p:spPr>
            <a:xfrm>
              <a:off x="1584224" y="3243507"/>
              <a:ext cx="26103" cy="33787"/>
            </a:xfrm>
            <a:custGeom>
              <a:avLst/>
              <a:gdLst/>
              <a:ahLst/>
              <a:cxnLst/>
              <a:rect l="l" t="t" r="r" b="b"/>
              <a:pathLst>
                <a:path w="822" h="1064" extrusionOk="0">
                  <a:moveTo>
                    <a:pt x="594" y="1"/>
                  </a:moveTo>
                  <a:cubicBezTo>
                    <a:pt x="527" y="1"/>
                    <a:pt x="458" y="41"/>
                    <a:pt x="417" y="99"/>
                  </a:cubicBezTo>
                  <a:lnTo>
                    <a:pt x="24" y="790"/>
                  </a:lnTo>
                  <a:cubicBezTo>
                    <a:pt x="0" y="873"/>
                    <a:pt x="24" y="992"/>
                    <a:pt x="119" y="1040"/>
                  </a:cubicBezTo>
                  <a:cubicBezTo>
                    <a:pt x="143" y="1052"/>
                    <a:pt x="179" y="1063"/>
                    <a:pt x="203" y="1063"/>
                  </a:cubicBezTo>
                  <a:cubicBezTo>
                    <a:pt x="262" y="1063"/>
                    <a:pt x="346" y="1040"/>
                    <a:pt x="369" y="980"/>
                  </a:cubicBezTo>
                  <a:lnTo>
                    <a:pt x="762" y="290"/>
                  </a:lnTo>
                  <a:cubicBezTo>
                    <a:pt x="822" y="206"/>
                    <a:pt x="774" y="87"/>
                    <a:pt x="679" y="28"/>
                  </a:cubicBezTo>
                  <a:cubicBezTo>
                    <a:pt x="653" y="9"/>
                    <a:pt x="624" y="1"/>
                    <a:pt x="5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974;p146">
              <a:extLst>
                <a:ext uri="{FF2B5EF4-FFF2-40B4-BE49-F238E27FC236}">
                  <a16:creationId xmlns:a16="http://schemas.microsoft.com/office/drawing/2014/main" id="{268DEA8F-9E0D-CEC0-194E-5426498F3716}"/>
                </a:ext>
              </a:extLst>
            </p:cNvPr>
            <p:cNvSpPr/>
            <p:nvPr/>
          </p:nvSpPr>
          <p:spPr>
            <a:xfrm>
              <a:off x="1404617" y="3271197"/>
              <a:ext cx="285859" cy="281349"/>
            </a:xfrm>
            <a:custGeom>
              <a:avLst/>
              <a:gdLst/>
              <a:ahLst/>
              <a:cxnLst/>
              <a:rect l="l" t="t" r="r" b="b"/>
              <a:pathLst>
                <a:path w="9002" h="8860" extrusionOk="0">
                  <a:moveTo>
                    <a:pt x="4525" y="1013"/>
                  </a:moveTo>
                  <a:lnTo>
                    <a:pt x="4573" y="1025"/>
                  </a:lnTo>
                  <a:lnTo>
                    <a:pt x="4704" y="1025"/>
                  </a:lnTo>
                  <a:lnTo>
                    <a:pt x="4787" y="1061"/>
                  </a:lnTo>
                  <a:lnTo>
                    <a:pt x="4811" y="1061"/>
                  </a:lnTo>
                  <a:lnTo>
                    <a:pt x="4823" y="1072"/>
                  </a:lnTo>
                  <a:cubicBezTo>
                    <a:pt x="4835" y="1072"/>
                    <a:pt x="4835" y="1084"/>
                    <a:pt x="4847" y="1084"/>
                  </a:cubicBezTo>
                  <a:cubicBezTo>
                    <a:pt x="4847" y="1084"/>
                    <a:pt x="4870" y="1084"/>
                    <a:pt x="4870" y="1096"/>
                  </a:cubicBezTo>
                  <a:lnTo>
                    <a:pt x="4942" y="1132"/>
                  </a:lnTo>
                  <a:lnTo>
                    <a:pt x="4954" y="1132"/>
                  </a:lnTo>
                  <a:lnTo>
                    <a:pt x="4989" y="1144"/>
                  </a:lnTo>
                  <a:cubicBezTo>
                    <a:pt x="4989" y="1144"/>
                    <a:pt x="5001" y="1144"/>
                    <a:pt x="5001" y="1156"/>
                  </a:cubicBezTo>
                  <a:cubicBezTo>
                    <a:pt x="5001" y="1156"/>
                    <a:pt x="5013" y="1156"/>
                    <a:pt x="5013" y="1180"/>
                  </a:cubicBezTo>
                  <a:lnTo>
                    <a:pt x="5049" y="1192"/>
                  </a:lnTo>
                  <a:cubicBezTo>
                    <a:pt x="5049" y="1192"/>
                    <a:pt x="5061" y="1192"/>
                    <a:pt x="5061" y="1203"/>
                  </a:cubicBezTo>
                  <a:cubicBezTo>
                    <a:pt x="5061" y="1203"/>
                    <a:pt x="5073" y="1203"/>
                    <a:pt x="5073" y="1215"/>
                  </a:cubicBezTo>
                  <a:lnTo>
                    <a:pt x="5085" y="1239"/>
                  </a:lnTo>
                  <a:cubicBezTo>
                    <a:pt x="5085" y="1239"/>
                    <a:pt x="5109" y="1239"/>
                    <a:pt x="5109" y="1251"/>
                  </a:cubicBezTo>
                  <a:cubicBezTo>
                    <a:pt x="5109" y="1251"/>
                    <a:pt x="5120" y="1251"/>
                    <a:pt x="5120" y="1263"/>
                  </a:cubicBezTo>
                  <a:cubicBezTo>
                    <a:pt x="5120" y="1263"/>
                    <a:pt x="5132" y="1263"/>
                    <a:pt x="5132" y="1275"/>
                  </a:cubicBezTo>
                  <a:lnTo>
                    <a:pt x="5144" y="1299"/>
                  </a:lnTo>
                  <a:cubicBezTo>
                    <a:pt x="5144" y="1299"/>
                    <a:pt x="5168" y="1299"/>
                    <a:pt x="5168" y="1311"/>
                  </a:cubicBezTo>
                  <a:lnTo>
                    <a:pt x="5263" y="1394"/>
                  </a:lnTo>
                  <a:lnTo>
                    <a:pt x="5299" y="1430"/>
                  </a:lnTo>
                  <a:cubicBezTo>
                    <a:pt x="5382" y="1501"/>
                    <a:pt x="5466" y="1596"/>
                    <a:pt x="5537" y="1680"/>
                  </a:cubicBezTo>
                  <a:cubicBezTo>
                    <a:pt x="5561" y="1715"/>
                    <a:pt x="5585" y="1739"/>
                    <a:pt x="5597" y="1787"/>
                  </a:cubicBezTo>
                  <a:lnTo>
                    <a:pt x="5597" y="1799"/>
                  </a:lnTo>
                  <a:cubicBezTo>
                    <a:pt x="5609" y="1834"/>
                    <a:pt x="5644" y="1858"/>
                    <a:pt x="5656" y="1894"/>
                  </a:cubicBezTo>
                  <a:lnTo>
                    <a:pt x="5656" y="1906"/>
                  </a:lnTo>
                  <a:cubicBezTo>
                    <a:pt x="5668" y="1930"/>
                    <a:pt x="5680" y="1965"/>
                    <a:pt x="5704" y="2013"/>
                  </a:cubicBezTo>
                  <a:lnTo>
                    <a:pt x="5704" y="2025"/>
                  </a:lnTo>
                  <a:cubicBezTo>
                    <a:pt x="5716" y="2049"/>
                    <a:pt x="5728" y="2096"/>
                    <a:pt x="5740" y="2132"/>
                  </a:cubicBezTo>
                  <a:lnTo>
                    <a:pt x="5740" y="2144"/>
                  </a:lnTo>
                  <a:cubicBezTo>
                    <a:pt x="5763" y="2168"/>
                    <a:pt x="5775" y="2215"/>
                    <a:pt x="5775" y="2251"/>
                  </a:cubicBezTo>
                  <a:lnTo>
                    <a:pt x="5775" y="2263"/>
                  </a:lnTo>
                  <a:cubicBezTo>
                    <a:pt x="5787" y="2287"/>
                    <a:pt x="5787" y="2335"/>
                    <a:pt x="5799" y="2382"/>
                  </a:cubicBezTo>
                  <a:lnTo>
                    <a:pt x="5799" y="2394"/>
                  </a:lnTo>
                  <a:cubicBezTo>
                    <a:pt x="5799" y="2442"/>
                    <a:pt x="5823" y="2466"/>
                    <a:pt x="5823" y="2513"/>
                  </a:cubicBezTo>
                  <a:lnTo>
                    <a:pt x="5823" y="2525"/>
                  </a:lnTo>
                  <a:lnTo>
                    <a:pt x="5823" y="2549"/>
                  </a:lnTo>
                  <a:cubicBezTo>
                    <a:pt x="5728" y="2620"/>
                    <a:pt x="5466" y="2739"/>
                    <a:pt x="5240" y="2894"/>
                  </a:cubicBezTo>
                  <a:cubicBezTo>
                    <a:pt x="5216" y="2894"/>
                    <a:pt x="5216" y="2906"/>
                    <a:pt x="5216" y="2906"/>
                  </a:cubicBezTo>
                  <a:cubicBezTo>
                    <a:pt x="5192" y="2918"/>
                    <a:pt x="5180" y="2930"/>
                    <a:pt x="5144" y="2966"/>
                  </a:cubicBezTo>
                  <a:cubicBezTo>
                    <a:pt x="5120" y="2977"/>
                    <a:pt x="5085" y="3013"/>
                    <a:pt x="5061" y="3037"/>
                  </a:cubicBezTo>
                  <a:cubicBezTo>
                    <a:pt x="5025" y="3049"/>
                    <a:pt x="5013" y="3085"/>
                    <a:pt x="4978" y="3097"/>
                  </a:cubicBezTo>
                  <a:cubicBezTo>
                    <a:pt x="4620" y="3406"/>
                    <a:pt x="4347" y="3823"/>
                    <a:pt x="4204" y="4299"/>
                  </a:cubicBezTo>
                  <a:cubicBezTo>
                    <a:pt x="4180" y="4299"/>
                    <a:pt x="4144" y="4287"/>
                    <a:pt x="4132" y="4287"/>
                  </a:cubicBezTo>
                  <a:cubicBezTo>
                    <a:pt x="4061" y="4275"/>
                    <a:pt x="3966" y="4275"/>
                    <a:pt x="3894" y="4275"/>
                  </a:cubicBezTo>
                  <a:lnTo>
                    <a:pt x="3632" y="4275"/>
                  </a:lnTo>
                  <a:cubicBezTo>
                    <a:pt x="3608" y="4275"/>
                    <a:pt x="3596" y="4251"/>
                    <a:pt x="3585" y="4251"/>
                  </a:cubicBezTo>
                  <a:lnTo>
                    <a:pt x="3573" y="4251"/>
                  </a:lnTo>
                  <a:cubicBezTo>
                    <a:pt x="3549" y="4240"/>
                    <a:pt x="3537" y="4240"/>
                    <a:pt x="3525" y="4228"/>
                  </a:cubicBezTo>
                  <a:cubicBezTo>
                    <a:pt x="3513" y="4216"/>
                    <a:pt x="3489" y="4216"/>
                    <a:pt x="3465" y="4192"/>
                  </a:cubicBezTo>
                  <a:lnTo>
                    <a:pt x="3454" y="4180"/>
                  </a:lnTo>
                  <a:cubicBezTo>
                    <a:pt x="3430" y="4168"/>
                    <a:pt x="3418" y="4168"/>
                    <a:pt x="3406" y="4156"/>
                  </a:cubicBezTo>
                  <a:lnTo>
                    <a:pt x="3394" y="4156"/>
                  </a:lnTo>
                  <a:cubicBezTo>
                    <a:pt x="3370" y="4132"/>
                    <a:pt x="3358" y="4120"/>
                    <a:pt x="3346" y="4120"/>
                  </a:cubicBezTo>
                  <a:lnTo>
                    <a:pt x="3335" y="4109"/>
                  </a:lnTo>
                  <a:cubicBezTo>
                    <a:pt x="3311" y="4097"/>
                    <a:pt x="3299" y="4097"/>
                    <a:pt x="3287" y="4073"/>
                  </a:cubicBezTo>
                  <a:lnTo>
                    <a:pt x="3275" y="4073"/>
                  </a:lnTo>
                  <a:lnTo>
                    <a:pt x="3227" y="4037"/>
                  </a:lnTo>
                  <a:lnTo>
                    <a:pt x="3215" y="4013"/>
                  </a:lnTo>
                  <a:cubicBezTo>
                    <a:pt x="3192" y="4001"/>
                    <a:pt x="3180" y="3990"/>
                    <a:pt x="3168" y="3990"/>
                  </a:cubicBezTo>
                  <a:lnTo>
                    <a:pt x="3156" y="3990"/>
                  </a:lnTo>
                  <a:lnTo>
                    <a:pt x="3108" y="3942"/>
                  </a:lnTo>
                  <a:lnTo>
                    <a:pt x="3096" y="3930"/>
                  </a:lnTo>
                  <a:lnTo>
                    <a:pt x="3061" y="3894"/>
                  </a:lnTo>
                  <a:lnTo>
                    <a:pt x="3049" y="3882"/>
                  </a:lnTo>
                  <a:lnTo>
                    <a:pt x="3001" y="3835"/>
                  </a:lnTo>
                  <a:lnTo>
                    <a:pt x="2989" y="3823"/>
                  </a:lnTo>
                  <a:lnTo>
                    <a:pt x="2989" y="3811"/>
                  </a:lnTo>
                  <a:cubicBezTo>
                    <a:pt x="2870" y="3680"/>
                    <a:pt x="2775" y="3525"/>
                    <a:pt x="2715" y="3358"/>
                  </a:cubicBezTo>
                  <a:cubicBezTo>
                    <a:pt x="2715" y="3347"/>
                    <a:pt x="2703" y="3335"/>
                    <a:pt x="2703" y="3323"/>
                  </a:cubicBezTo>
                  <a:lnTo>
                    <a:pt x="2703" y="3299"/>
                  </a:lnTo>
                  <a:cubicBezTo>
                    <a:pt x="2703" y="3287"/>
                    <a:pt x="2692" y="3275"/>
                    <a:pt x="2692" y="3263"/>
                  </a:cubicBezTo>
                  <a:lnTo>
                    <a:pt x="2692" y="3239"/>
                  </a:lnTo>
                  <a:cubicBezTo>
                    <a:pt x="2692" y="3228"/>
                    <a:pt x="2680" y="3204"/>
                    <a:pt x="2680" y="3180"/>
                  </a:cubicBezTo>
                  <a:cubicBezTo>
                    <a:pt x="2656" y="3108"/>
                    <a:pt x="2644" y="3049"/>
                    <a:pt x="2632" y="2977"/>
                  </a:cubicBezTo>
                  <a:lnTo>
                    <a:pt x="2632" y="2930"/>
                  </a:lnTo>
                  <a:lnTo>
                    <a:pt x="2632" y="2882"/>
                  </a:lnTo>
                  <a:cubicBezTo>
                    <a:pt x="2632" y="2823"/>
                    <a:pt x="2620" y="2763"/>
                    <a:pt x="2620" y="2704"/>
                  </a:cubicBezTo>
                  <a:lnTo>
                    <a:pt x="2620" y="2644"/>
                  </a:lnTo>
                  <a:lnTo>
                    <a:pt x="2620" y="2632"/>
                  </a:lnTo>
                  <a:lnTo>
                    <a:pt x="2620" y="2573"/>
                  </a:lnTo>
                  <a:lnTo>
                    <a:pt x="2620" y="2513"/>
                  </a:lnTo>
                  <a:lnTo>
                    <a:pt x="2620" y="2501"/>
                  </a:lnTo>
                  <a:cubicBezTo>
                    <a:pt x="2620" y="2454"/>
                    <a:pt x="2632" y="2430"/>
                    <a:pt x="2632" y="2382"/>
                  </a:cubicBezTo>
                  <a:lnTo>
                    <a:pt x="2632" y="2370"/>
                  </a:lnTo>
                  <a:cubicBezTo>
                    <a:pt x="2632" y="2335"/>
                    <a:pt x="2644" y="2287"/>
                    <a:pt x="2656" y="2263"/>
                  </a:cubicBezTo>
                  <a:lnTo>
                    <a:pt x="2656" y="2251"/>
                  </a:lnTo>
                  <a:cubicBezTo>
                    <a:pt x="2680" y="2215"/>
                    <a:pt x="2680" y="2168"/>
                    <a:pt x="2692" y="2144"/>
                  </a:cubicBezTo>
                  <a:lnTo>
                    <a:pt x="2692" y="2132"/>
                  </a:lnTo>
                  <a:cubicBezTo>
                    <a:pt x="2703" y="2096"/>
                    <a:pt x="2715" y="2049"/>
                    <a:pt x="2739" y="2025"/>
                  </a:cubicBezTo>
                  <a:lnTo>
                    <a:pt x="2739" y="2013"/>
                  </a:lnTo>
                  <a:cubicBezTo>
                    <a:pt x="2751" y="1977"/>
                    <a:pt x="2763" y="1930"/>
                    <a:pt x="2775" y="1906"/>
                  </a:cubicBezTo>
                  <a:lnTo>
                    <a:pt x="2775" y="1894"/>
                  </a:lnTo>
                  <a:cubicBezTo>
                    <a:pt x="2799" y="1858"/>
                    <a:pt x="2811" y="1834"/>
                    <a:pt x="2834" y="1799"/>
                  </a:cubicBezTo>
                  <a:lnTo>
                    <a:pt x="2858" y="1787"/>
                  </a:lnTo>
                  <a:cubicBezTo>
                    <a:pt x="2870" y="1751"/>
                    <a:pt x="2894" y="1727"/>
                    <a:pt x="2918" y="1692"/>
                  </a:cubicBezTo>
                  <a:cubicBezTo>
                    <a:pt x="2989" y="1608"/>
                    <a:pt x="3061" y="1513"/>
                    <a:pt x="3156" y="1442"/>
                  </a:cubicBezTo>
                  <a:lnTo>
                    <a:pt x="3180" y="1418"/>
                  </a:lnTo>
                  <a:lnTo>
                    <a:pt x="3299" y="1311"/>
                  </a:lnTo>
                  <a:cubicBezTo>
                    <a:pt x="3299" y="1311"/>
                    <a:pt x="3311" y="1311"/>
                    <a:pt x="3311" y="1299"/>
                  </a:cubicBezTo>
                  <a:cubicBezTo>
                    <a:pt x="3311" y="1299"/>
                    <a:pt x="3335" y="1299"/>
                    <a:pt x="3335" y="1275"/>
                  </a:cubicBezTo>
                  <a:lnTo>
                    <a:pt x="3346" y="1263"/>
                  </a:lnTo>
                  <a:cubicBezTo>
                    <a:pt x="3346" y="1263"/>
                    <a:pt x="3358" y="1263"/>
                    <a:pt x="3358" y="1251"/>
                  </a:cubicBezTo>
                  <a:cubicBezTo>
                    <a:pt x="3358" y="1251"/>
                    <a:pt x="3370" y="1251"/>
                    <a:pt x="3370" y="1239"/>
                  </a:cubicBezTo>
                  <a:cubicBezTo>
                    <a:pt x="3370" y="1239"/>
                    <a:pt x="3394" y="1239"/>
                    <a:pt x="3394" y="1215"/>
                  </a:cubicBezTo>
                  <a:cubicBezTo>
                    <a:pt x="3394" y="1215"/>
                    <a:pt x="3406" y="1215"/>
                    <a:pt x="3406" y="1203"/>
                  </a:cubicBezTo>
                  <a:lnTo>
                    <a:pt x="3430" y="1192"/>
                  </a:lnTo>
                  <a:cubicBezTo>
                    <a:pt x="3430" y="1192"/>
                    <a:pt x="3454" y="1192"/>
                    <a:pt x="3454" y="1180"/>
                  </a:cubicBezTo>
                  <a:cubicBezTo>
                    <a:pt x="3454" y="1180"/>
                    <a:pt x="3465" y="1180"/>
                    <a:pt x="3465" y="1156"/>
                  </a:cubicBezTo>
                  <a:lnTo>
                    <a:pt x="3489" y="1144"/>
                  </a:lnTo>
                  <a:cubicBezTo>
                    <a:pt x="3489" y="1144"/>
                    <a:pt x="3513" y="1144"/>
                    <a:pt x="3513" y="1132"/>
                  </a:cubicBezTo>
                  <a:lnTo>
                    <a:pt x="3585" y="1096"/>
                  </a:lnTo>
                  <a:cubicBezTo>
                    <a:pt x="3585" y="1096"/>
                    <a:pt x="3596" y="1096"/>
                    <a:pt x="3596" y="1084"/>
                  </a:cubicBezTo>
                  <a:cubicBezTo>
                    <a:pt x="3608" y="1084"/>
                    <a:pt x="3608" y="1072"/>
                    <a:pt x="3632" y="1072"/>
                  </a:cubicBezTo>
                  <a:lnTo>
                    <a:pt x="3644" y="1061"/>
                  </a:lnTo>
                  <a:lnTo>
                    <a:pt x="3656" y="1061"/>
                  </a:lnTo>
                  <a:lnTo>
                    <a:pt x="3763" y="1025"/>
                  </a:lnTo>
                  <a:lnTo>
                    <a:pt x="3882" y="1025"/>
                  </a:lnTo>
                  <a:lnTo>
                    <a:pt x="3930" y="1013"/>
                  </a:lnTo>
                  <a:close/>
                  <a:moveTo>
                    <a:pt x="4347" y="418"/>
                  </a:moveTo>
                  <a:cubicBezTo>
                    <a:pt x="4847" y="418"/>
                    <a:pt x="5335" y="584"/>
                    <a:pt x="5740" y="882"/>
                  </a:cubicBezTo>
                  <a:cubicBezTo>
                    <a:pt x="6156" y="1192"/>
                    <a:pt x="6454" y="1620"/>
                    <a:pt x="6585" y="2108"/>
                  </a:cubicBezTo>
                  <a:cubicBezTo>
                    <a:pt x="6621" y="2227"/>
                    <a:pt x="6644" y="2370"/>
                    <a:pt x="6668" y="2489"/>
                  </a:cubicBezTo>
                  <a:lnTo>
                    <a:pt x="6442" y="2489"/>
                  </a:lnTo>
                  <a:cubicBezTo>
                    <a:pt x="6442" y="2442"/>
                    <a:pt x="6430" y="2394"/>
                    <a:pt x="6430" y="2346"/>
                  </a:cubicBezTo>
                  <a:lnTo>
                    <a:pt x="6430" y="2335"/>
                  </a:lnTo>
                  <a:cubicBezTo>
                    <a:pt x="6406" y="2287"/>
                    <a:pt x="6406" y="2251"/>
                    <a:pt x="6394" y="2204"/>
                  </a:cubicBezTo>
                  <a:lnTo>
                    <a:pt x="6394" y="2192"/>
                  </a:lnTo>
                  <a:lnTo>
                    <a:pt x="6347" y="2049"/>
                  </a:lnTo>
                  <a:lnTo>
                    <a:pt x="6347" y="2037"/>
                  </a:lnTo>
                  <a:lnTo>
                    <a:pt x="6311" y="1906"/>
                  </a:lnTo>
                  <a:lnTo>
                    <a:pt x="6311" y="1894"/>
                  </a:lnTo>
                  <a:cubicBezTo>
                    <a:pt x="6287" y="1846"/>
                    <a:pt x="6263" y="1799"/>
                    <a:pt x="6252" y="1775"/>
                  </a:cubicBezTo>
                  <a:lnTo>
                    <a:pt x="6228" y="1751"/>
                  </a:lnTo>
                  <a:cubicBezTo>
                    <a:pt x="6216" y="1715"/>
                    <a:pt x="6192" y="1680"/>
                    <a:pt x="6156" y="1632"/>
                  </a:cubicBezTo>
                  <a:lnTo>
                    <a:pt x="6144" y="1620"/>
                  </a:lnTo>
                  <a:cubicBezTo>
                    <a:pt x="6109" y="1573"/>
                    <a:pt x="6085" y="1549"/>
                    <a:pt x="6073" y="1501"/>
                  </a:cubicBezTo>
                  <a:cubicBezTo>
                    <a:pt x="5978" y="1382"/>
                    <a:pt x="5894" y="1275"/>
                    <a:pt x="5787" y="1192"/>
                  </a:cubicBezTo>
                  <a:lnTo>
                    <a:pt x="5775" y="1180"/>
                  </a:lnTo>
                  <a:lnTo>
                    <a:pt x="5751" y="1156"/>
                  </a:lnTo>
                  <a:lnTo>
                    <a:pt x="5740" y="1144"/>
                  </a:lnTo>
                  <a:lnTo>
                    <a:pt x="5680" y="1084"/>
                  </a:lnTo>
                  <a:lnTo>
                    <a:pt x="5668" y="1072"/>
                  </a:lnTo>
                  <a:lnTo>
                    <a:pt x="5621" y="1037"/>
                  </a:lnTo>
                  <a:lnTo>
                    <a:pt x="5609" y="1025"/>
                  </a:lnTo>
                  <a:lnTo>
                    <a:pt x="5597" y="1013"/>
                  </a:lnTo>
                  <a:lnTo>
                    <a:pt x="5573" y="1001"/>
                  </a:lnTo>
                  <a:lnTo>
                    <a:pt x="5561" y="977"/>
                  </a:lnTo>
                  <a:lnTo>
                    <a:pt x="5549" y="965"/>
                  </a:lnTo>
                  <a:lnTo>
                    <a:pt x="5537" y="953"/>
                  </a:lnTo>
                  <a:lnTo>
                    <a:pt x="5513" y="942"/>
                  </a:lnTo>
                  <a:cubicBezTo>
                    <a:pt x="5513" y="942"/>
                    <a:pt x="5501" y="918"/>
                    <a:pt x="5490" y="918"/>
                  </a:cubicBezTo>
                  <a:lnTo>
                    <a:pt x="5442" y="894"/>
                  </a:lnTo>
                  <a:cubicBezTo>
                    <a:pt x="5430" y="894"/>
                    <a:pt x="5430" y="882"/>
                    <a:pt x="5430" y="882"/>
                  </a:cubicBezTo>
                  <a:cubicBezTo>
                    <a:pt x="5430" y="882"/>
                    <a:pt x="5418" y="858"/>
                    <a:pt x="5394" y="858"/>
                  </a:cubicBezTo>
                  <a:lnTo>
                    <a:pt x="5359" y="834"/>
                  </a:lnTo>
                  <a:cubicBezTo>
                    <a:pt x="5359" y="834"/>
                    <a:pt x="5335" y="834"/>
                    <a:pt x="5335" y="822"/>
                  </a:cubicBezTo>
                  <a:lnTo>
                    <a:pt x="5299" y="787"/>
                  </a:lnTo>
                  <a:cubicBezTo>
                    <a:pt x="5299" y="787"/>
                    <a:pt x="5275" y="787"/>
                    <a:pt x="5275" y="775"/>
                  </a:cubicBezTo>
                  <a:lnTo>
                    <a:pt x="5251" y="763"/>
                  </a:lnTo>
                  <a:cubicBezTo>
                    <a:pt x="5251" y="763"/>
                    <a:pt x="5240" y="763"/>
                    <a:pt x="5216" y="739"/>
                  </a:cubicBezTo>
                  <a:cubicBezTo>
                    <a:pt x="5204" y="739"/>
                    <a:pt x="5192" y="727"/>
                    <a:pt x="5180" y="727"/>
                  </a:cubicBezTo>
                  <a:lnTo>
                    <a:pt x="5144" y="727"/>
                  </a:lnTo>
                  <a:cubicBezTo>
                    <a:pt x="5144" y="727"/>
                    <a:pt x="5132" y="727"/>
                    <a:pt x="5120" y="715"/>
                  </a:cubicBezTo>
                  <a:lnTo>
                    <a:pt x="5037" y="715"/>
                  </a:lnTo>
                  <a:lnTo>
                    <a:pt x="5013" y="703"/>
                  </a:lnTo>
                  <a:lnTo>
                    <a:pt x="5001" y="703"/>
                  </a:lnTo>
                  <a:cubicBezTo>
                    <a:pt x="4978" y="703"/>
                    <a:pt x="4978" y="703"/>
                    <a:pt x="4966" y="680"/>
                  </a:cubicBezTo>
                  <a:lnTo>
                    <a:pt x="3989" y="680"/>
                  </a:lnTo>
                  <a:lnTo>
                    <a:pt x="3942" y="703"/>
                  </a:lnTo>
                  <a:lnTo>
                    <a:pt x="3727" y="703"/>
                  </a:lnTo>
                  <a:cubicBezTo>
                    <a:pt x="3716" y="703"/>
                    <a:pt x="3716" y="703"/>
                    <a:pt x="3704" y="715"/>
                  </a:cubicBezTo>
                  <a:lnTo>
                    <a:pt x="3585" y="715"/>
                  </a:lnTo>
                  <a:cubicBezTo>
                    <a:pt x="3573" y="715"/>
                    <a:pt x="3573" y="715"/>
                    <a:pt x="3549" y="727"/>
                  </a:cubicBezTo>
                  <a:lnTo>
                    <a:pt x="3525" y="727"/>
                  </a:lnTo>
                  <a:cubicBezTo>
                    <a:pt x="3513" y="727"/>
                    <a:pt x="3489" y="751"/>
                    <a:pt x="3477" y="751"/>
                  </a:cubicBezTo>
                  <a:cubicBezTo>
                    <a:pt x="3465" y="751"/>
                    <a:pt x="3465" y="751"/>
                    <a:pt x="3454" y="763"/>
                  </a:cubicBezTo>
                  <a:lnTo>
                    <a:pt x="3418" y="775"/>
                  </a:lnTo>
                  <a:cubicBezTo>
                    <a:pt x="3418" y="775"/>
                    <a:pt x="3406" y="775"/>
                    <a:pt x="3406" y="787"/>
                  </a:cubicBezTo>
                  <a:lnTo>
                    <a:pt x="3370" y="811"/>
                  </a:lnTo>
                  <a:lnTo>
                    <a:pt x="3358" y="822"/>
                  </a:lnTo>
                  <a:cubicBezTo>
                    <a:pt x="3358" y="822"/>
                    <a:pt x="3346" y="822"/>
                    <a:pt x="3346" y="834"/>
                  </a:cubicBezTo>
                  <a:lnTo>
                    <a:pt x="3299" y="870"/>
                  </a:lnTo>
                  <a:lnTo>
                    <a:pt x="3287" y="882"/>
                  </a:lnTo>
                  <a:cubicBezTo>
                    <a:pt x="3275" y="882"/>
                    <a:pt x="3275" y="894"/>
                    <a:pt x="3251" y="894"/>
                  </a:cubicBezTo>
                  <a:lnTo>
                    <a:pt x="3215" y="930"/>
                  </a:lnTo>
                  <a:lnTo>
                    <a:pt x="3192" y="942"/>
                  </a:lnTo>
                  <a:lnTo>
                    <a:pt x="3180" y="953"/>
                  </a:lnTo>
                  <a:cubicBezTo>
                    <a:pt x="3180" y="953"/>
                    <a:pt x="3168" y="965"/>
                    <a:pt x="3156" y="965"/>
                  </a:cubicBezTo>
                  <a:lnTo>
                    <a:pt x="3132" y="989"/>
                  </a:lnTo>
                  <a:lnTo>
                    <a:pt x="3120" y="1001"/>
                  </a:lnTo>
                  <a:lnTo>
                    <a:pt x="3108" y="1013"/>
                  </a:lnTo>
                  <a:cubicBezTo>
                    <a:pt x="3096" y="1013"/>
                    <a:pt x="3096" y="1025"/>
                    <a:pt x="3096" y="1025"/>
                  </a:cubicBezTo>
                  <a:lnTo>
                    <a:pt x="3073" y="1049"/>
                  </a:lnTo>
                  <a:lnTo>
                    <a:pt x="3037" y="1072"/>
                  </a:lnTo>
                  <a:lnTo>
                    <a:pt x="3013" y="1084"/>
                  </a:lnTo>
                  <a:lnTo>
                    <a:pt x="2954" y="1144"/>
                  </a:lnTo>
                  <a:lnTo>
                    <a:pt x="2942" y="1168"/>
                  </a:lnTo>
                  <a:lnTo>
                    <a:pt x="2930" y="1180"/>
                  </a:lnTo>
                  <a:lnTo>
                    <a:pt x="2918" y="1192"/>
                  </a:lnTo>
                  <a:cubicBezTo>
                    <a:pt x="2811" y="1287"/>
                    <a:pt x="2715" y="1382"/>
                    <a:pt x="2632" y="1501"/>
                  </a:cubicBezTo>
                  <a:cubicBezTo>
                    <a:pt x="2596" y="1549"/>
                    <a:pt x="2573" y="1584"/>
                    <a:pt x="2561" y="1620"/>
                  </a:cubicBezTo>
                  <a:lnTo>
                    <a:pt x="2537" y="1644"/>
                  </a:lnTo>
                  <a:cubicBezTo>
                    <a:pt x="2513" y="1680"/>
                    <a:pt x="2501" y="1715"/>
                    <a:pt x="2465" y="1763"/>
                  </a:cubicBezTo>
                  <a:lnTo>
                    <a:pt x="2465" y="1775"/>
                  </a:lnTo>
                  <a:cubicBezTo>
                    <a:pt x="2453" y="1823"/>
                    <a:pt x="2418" y="1846"/>
                    <a:pt x="2406" y="1894"/>
                  </a:cubicBezTo>
                  <a:lnTo>
                    <a:pt x="2406" y="1906"/>
                  </a:lnTo>
                  <a:lnTo>
                    <a:pt x="2358" y="2037"/>
                  </a:lnTo>
                  <a:lnTo>
                    <a:pt x="2358" y="2061"/>
                  </a:lnTo>
                  <a:lnTo>
                    <a:pt x="2322" y="2192"/>
                  </a:lnTo>
                  <a:lnTo>
                    <a:pt x="2322" y="2204"/>
                  </a:lnTo>
                  <a:cubicBezTo>
                    <a:pt x="2299" y="2251"/>
                    <a:pt x="2287" y="2299"/>
                    <a:pt x="2287" y="2335"/>
                  </a:cubicBezTo>
                  <a:lnTo>
                    <a:pt x="2287" y="2358"/>
                  </a:lnTo>
                  <a:cubicBezTo>
                    <a:pt x="2275" y="2394"/>
                    <a:pt x="2275" y="2442"/>
                    <a:pt x="2275" y="2489"/>
                  </a:cubicBezTo>
                  <a:lnTo>
                    <a:pt x="2275" y="2501"/>
                  </a:lnTo>
                  <a:lnTo>
                    <a:pt x="2275" y="2573"/>
                  </a:lnTo>
                  <a:lnTo>
                    <a:pt x="2275" y="2656"/>
                  </a:lnTo>
                  <a:lnTo>
                    <a:pt x="2275" y="2668"/>
                  </a:lnTo>
                  <a:lnTo>
                    <a:pt x="2275" y="2739"/>
                  </a:lnTo>
                  <a:cubicBezTo>
                    <a:pt x="2275" y="2811"/>
                    <a:pt x="2275" y="2894"/>
                    <a:pt x="2287" y="2954"/>
                  </a:cubicBezTo>
                  <a:lnTo>
                    <a:pt x="2287" y="2989"/>
                  </a:lnTo>
                  <a:cubicBezTo>
                    <a:pt x="2287" y="3013"/>
                    <a:pt x="2287" y="3037"/>
                    <a:pt x="2299" y="3049"/>
                  </a:cubicBezTo>
                  <a:cubicBezTo>
                    <a:pt x="2322" y="3144"/>
                    <a:pt x="2334" y="3228"/>
                    <a:pt x="2358" y="3311"/>
                  </a:cubicBezTo>
                  <a:cubicBezTo>
                    <a:pt x="2358" y="3335"/>
                    <a:pt x="2382" y="3347"/>
                    <a:pt x="2394" y="3382"/>
                  </a:cubicBezTo>
                  <a:lnTo>
                    <a:pt x="2394" y="3394"/>
                  </a:lnTo>
                  <a:cubicBezTo>
                    <a:pt x="2394" y="3406"/>
                    <a:pt x="2406" y="3442"/>
                    <a:pt x="2406" y="3454"/>
                  </a:cubicBezTo>
                  <a:lnTo>
                    <a:pt x="2406" y="3466"/>
                  </a:lnTo>
                  <a:cubicBezTo>
                    <a:pt x="2418" y="3489"/>
                    <a:pt x="2418" y="3513"/>
                    <a:pt x="2442" y="3525"/>
                  </a:cubicBezTo>
                  <a:lnTo>
                    <a:pt x="2442" y="3549"/>
                  </a:lnTo>
                  <a:cubicBezTo>
                    <a:pt x="2513" y="3739"/>
                    <a:pt x="2632" y="3918"/>
                    <a:pt x="2763" y="4085"/>
                  </a:cubicBezTo>
                  <a:lnTo>
                    <a:pt x="2775" y="4097"/>
                  </a:lnTo>
                  <a:lnTo>
                    <a:pt x="2799" y="4109"/>
                  </a:lnTo>
                  <a:lnTo>
                    <a:pt x="2799" y="4120"/>
                  </a:lnTo>
                  <a:lnTo>
                    <a:pt x="2811" y="4144"/>
                  </a:lnTo>
                  <a:cubicBezTo>
                    <a:pt x="2823" y="4156"/>
                    <a:pt x="2834" y="4168"/>
                    <a:pt x="2858" y="4204"/>
                  </a:cubicBezTo>
                  <a:lnTo>
                    <a:pt x="2870" y="4216"/>
                  </a:lnTo>
                  <a:lnTo>
                    <a:pt x="2918" y="4263"/>
                  </a:lnTo>
                  <a:lnTo>
                    <a:pt x="2930" y="4275"/>
                  </a:lnTo>
                  <a:cubicBezTo>
                    <a:pt x="2942" y="4287"/>
                    <a:pt x="2954" y="4299"/>
                    <a:pt x="2989" y="4323"/>
                  </a:cubicBezTo>
                  <a:lnTo>
                    <a:pt x="3001" y="4335"/>
                  </a:lnTo>
                  <a:lnTo>
                    <a:pt x="3049" y="4382"/>
                  </a:lnTo>
                  <a:lnTo>
                    <a:pt x="3061" y="4394"/>
                  </a:lnTo>
                  <a:cubicBezTo>
                    <a:pt x="3073" y="4406"/>
                    <a:pt x="3108" y="4418"/>
                    <a:pt x="3120" y="4442"/>
                  </a:cubicBezTo>
                  <a:lnTo>
                    <a:pt x="3132" y="4442"/>
                  </a:lnTo>
                  <a:cubicBezTo>
                    <a:pt x="3156" y="4454"/>
                    <a:pt x="3168" y="4466"/>
                    <a:pt x="3192" y="4478"/>
                  </a:cubicBezTo>
                  <a:lnTo>
                    <a:pt x="3215" y="4501"/>
                  </a:lnTo>
                  <a:lnTo>
                    <a:pt x="3227" y="4501"/>
                  </a:lnTo>
                  <a:cubicBezTo>
                    <a:pt x="3215" y="4501"/>
                    <a:pt x="3215" y="4513"/>
                    <a:pt x="3192" y="4513"/>
                  </a:cubicBezTo>
                  <a:cubicBezTo>
                    <a:pt x="3156" y="4537"/>
                    <a:pt x="3096" y="4573"/>
                    <a:pt x="3049" y="4597"/>
                  </a:cubicBezTo>
                  <a:cubicBezTo>
                    <a:pt x="3037" y="4597"/>
                    <a:pt x="3037" y="4621"/>
                    <a:pt x="3013" y="4621"/>
                  </a:cubicBezTo>
                  <a:cubicBezTo>
                    <a:pt x="2977" y="4585"/>
                    <a:pt x="2942" y="4561"/>
                    <a:pt x="2894" y="4525"/>
                  </a:cubicBezTo>
                  <a:lnTo>
                    <a:pt x="2858" y="4478"/>
                  </a:lnTo>
                  <a:lnTo>
                    <a:pt x="2811" y="4442"/>
                  </a:lnTo>
                  <a:lnTo>
                    <a:pt x="2799" y="4418"/>
                  </a:lnTo>
                  <a:lnTo>
                    <a:pt x="2763" y="4394"/>
                  </a:lnTo>
                  <a:lnTo>
                    <a:pt x="2751" y="4382"/>
                  </a:lnTo>
                  <a:cubicBezTo>
                    <a:pt x="2620" y="4347"/>
                    <a:pt x="2608" y="4335"/>
                    <a:pt x="2608" y="4335"/>
                  </a:cubicBezTo>
                  <a:lnTo>
                    <a:pt x="2584" y="4311"/>
                  </a:lnTo>
                  <a:lnTo>
                    <a:pt x="2561" y="4287"/>
                  </a:lnTo>
                  <a:lnTo>
                    <a:pt x="2537" y="4275"/>
                  </a:lnTo>
                  <a:lnTo>
                    <a:pt x="2513" y="4240"/>
                  </a:lnTo>
                  <a:lnTo>
                    <a:pt x="2501" y="4228"/>
                  </a:lnTo>
                  <a:cubicBezTo>
                    <a:pt x="2501" y="4216"/>
                    <a:pt x="2477" y="4216"/>
                    <a:pt x="2477" y="4192"/>
                  </a:cubicBezTo>
                  <a:lnTo>
                    <a:pt x="2465" y="4180"/>
                  </a:lnTo>
                  <a:cubicBezTo>
                    <a:pt x="2465" y="4168"/>
                    <a:pt x="2453" y="4168"/>
                    <a:pt x="2453" y="4156"/>
                  </a:cubicBezTo>
                  <a:lnTo>
                    <a:pt x="2442" y="4132"/>
                  </a:lnTo>
                  <a:cubicBezTo>
                    <a:pt x="2442" y="4120"/>
                    <a:pt x="2418" y="4120"/>
                    <a:pt x="2418" y="4109"/>
                  </a:cubicBezTo>
                  <a:lnTo>
                    <a:pt x="2406" y="4097"/>
                  </a:lnTo>
                  <a:cubicBezTo>
                    <a:pt x="2406" y="4073"/>
                    <a:pt x="2394" y="4073"/>
                    <a:pt x="2394" y="4061"/>
                  </a:cubicBezTo>
                  <a:lnTo>
                    <a:pt x="2382" y="4049"/>
                  </a:lnTo>
                  <a:cubicBezTo>
                    <a:pt x="2358" y="4037"/>
                    <a:pt x="2358" y="4013"/>
                    <a:pt x="2346" y="4001"/>
                  </a:cubicBezTo>
                  <a:lnTo>
                    <a:pt x="2346" y="3990"/>
                  </a:lnTo>
                  <a:cubicBezTo>
                    <a:pt x="2334" y="3978"/>
                    <a:pt x="2334" y="3954"/>
                    <a:pt x="2322" y="3942"/>
                  </a:cubicBezTo>
                  <a:lnTo>
                    <a:pt x="2299" y="3930"/>
                  </a:lnTo>
                  <a:cubicBezTo>
                    <a:pt x="2299" y="3918"/>
                    <a:pt x="2287" y="3894"/>
                    <a:pt x="2287" y="3894"/>
                  </a:cubicBezTo>
                  <a:lnTo>
                    <a:pt x="2275" y="3882"/>
                  </a:lnTo>
                  <a:cubicBezTo>
                    <a:pt x="2275" y="3870"/>
                    <a:pt x="2263" y="3870"/>
                    <a:pt x="2263" y="3859"/>
                  </a:cubicBezTo>
                  <a:lnTo>
                    <a:pt x="2239" y="3835"/>
                  </a:lnTo>
                  <a:cubicBezTo>
                    <a:pt x="2239" y="3823"/>
                    <a:pt x="2227" y="3823"/>
                    <a:pt x="2227" y="3811"/>
                  </a:cubicBezTo>
                  <a:lnTo>
                    <a:pt x="2215" y="3775"/>
                  </a:lnTo>
                  <a:cubicBezTo>
                    <a:pt x="2215" y="3763"/>
                    <a:pt x="2203" y="3763"/>
                    <a:pt x="2203" y="3751"/>
                  </a:cubicBezTo>
                  <a:cubicBezTo>
                    <a:pt x="2203" y="3739"/>
                    <a:pt x="2203" y="3739"/>
                    <a:pt x="2180" y="3716"/>
                  </a:cubicBezTo>
                  <a:cubicBezTo>
                    <a:pt x="2180" y="3704"/>
                    <a:pt x="2168" y="3704"/>
                    <a:pt x="2168" y="3692"/>
                  </a:cubicBezTo>
                  <a:cubicBezTo>
                    <a:pt x="2168" y="3692"/>
                    <a:pt x="2168" y="3680"/>
                    <a:pt x="2156" y="3680"/>
                  </a:cubicBezTo>
                  <a:cubicBezTo>
                    <a:pt x="2156" y="3656"/>
                    <a:pt x="2144" y="3656"/>
                    <a:pt x="2144" y="3644"/>
                  </a:cubicBezTo>
                  <a:cubicBezTo>
                    <a:pt x="2144" y="3632"/>
                    <a:pt x="2144" y="3632"/>
                    <a:pt x="2120" y="3620"/>
                  </a:cubicBezTo>
                  <a:cubicBezTo>
                    <a:pt x="2120" y="3597"/>
                    <a:pt x="2108" y="3597"/>
                    <a:pt x="2108" y="3585"/>
                  </a:cubicBezTo>
                  <a:lnTo>
                    <a:pt x="2096" y="3561"/>
                  </a:lnTo>
                  <a:cubicBezTo>
                    <a:pt x="2096" y="3537"/>
                    <a:pt x="2084" y="3537"/>
                    <a:pt x="2084" y="3525"/>
                  </a:cubicBezTo>
                  <a:lnTo>
                    <a:pt x="2061" y="3501"/>
                  </a:lnTo>
                  <a:cubicBezTo>
                    <a:pt x="2061" y="3478"/>
                    <a:pt x="2049" y="3466"/>
                    <a:pt x="2049" y="3454"/>
                  </a:cubicBezTo>
                  <a:lnTo>
                    <a:pt x="2049" y="3442"/>
                  </a:lnTo>
                  <a:cubicBezTo>
                    <a:pt x="2049" y="3418"/>
                    <a:pt x="2037" y="3394"/>
                    <a:pt x="2037" y="3382"/>
                  </a:cubicBezTo>
                  <a:lnTo>
                    <a:pt x="2037" y="3358"/>
                  </a:lnTo>
                  <a:cubicBezTo>
                    <a:pt x="2037" y="3347"/>
                    <a:pt x="2025" y="3335"/>
                    <a:pt x="2025" y="3323"/>
                  </a:cubicBezTo>
                  <a:lnTo>
                    <a:pt x="2025" y="3287"/>
                  </a:lnTo>
                  <a:cubicBezTo>
                    <a:pt x="2025" y="3275"/>
                    <a:pt x="2025" y="3263"/>
                    <a:pt x="2001" y="3239"/>
                  </a:cubicBezTo>
                  <a:lnTo>
                    <a:pt x="2001" y="3216"/>
                  </a:lnTo>
                  <a:lnTo>
                    <a:pt x="2001" y="3180"/>
                  </a:lnTo>
                  <a:lnTo>
                    <a:pt x="2001" y="3156"/>
                  </a:lnTo>
                  <a:lnTo>
                    <a:pt x="2001" y="3120"/>
                  </a:lnTo>
                  <a:lnTo>
                    <a:pt x="2001" y="3097"/>
                  </a:lnTo>
                  <a:lnTo>
                    <a:pt x="2001" y="3061"/>
                  </a:lnTo>
                  <a:lnTo>
                    <a:pt x="2001" y="3037"/>
                  </a:lnTo>
                  <a:lnTo>
                    <a:pt x="2001" y="3001"/>
                  </a:lnTo>
                  <a:lnTo>
                    <a:pt x="2001" y="2977"/>
                  </a:lnTo>
                  <a:lnTo>
                    <a:pt x="2001" y="2942"/>
                  </a:lnTo>
                  <a:lnTo>
                    <a:pt x="2001" y="2930"/>
                  </a:lnTo>
                  <a:lnTo>
                    <a:pt x="2001" y="2906"/>
                  </a:lnTo>
                  <a:lnTo>
                    <a:pt x="2001" y="2870"/>
                  </a:lnTo>
                  <a:lnTo>
                    <a:pt x="2001" y="2823"/>
                  </a:lnTo>
                  <a:lnTo>
                    <a:pt x="2001" y="2811"/>
                  </a:lnTo>
                  <a:lnTo>
                    <a:pt x="2001" y="2751"/>
                  </a:lnTo>
                  <a:cubicBezTo>
                    <a:pt x="2001" y="2525"/>
                    <a:pt x="2037" y="2323"/>
                    <a:pt x="2096" y="2108"/>
                  </a:cubicBezTo>
                  <a:cubicBezTo>
                    <a:pt x="2227" y="1620"/>
                    <a:pt x="2537" y="1192"/>
                    <a:pt x="2942" y="882"/>
                  </a:cubicBezTo>
                  <a:cubicBezTo>
                    <a:pt x="3346" y="584"/>
                    <a:pt x="3835" y="418"/>
                    <a:pt x="4347" y="418"/>
                  </a:cubicBezTo>
                  <a:close/>
                  <a:moveTo>
                    <a:pt x="4251" y="1"/>
                  </a:moveTo>
                  <a:cubicBezTo>
                    <a:pt x="3656" y="1"/>
                    <a:pt x="3096" y="191"/>
                    <a:pt x="2620" y="537"/>
                  </a:cubicBezTo>
                  <a:cubicBezTo>
                    <a:pt x="2144" y="894"/>
                    <a:pt x="1787" y="1406"/>
                    <a:pt x="1620" y="1977"/>
                  </a:cubicBezTo>
                  <a:cubicBezTo>
                    <a:pt x="1549" y="2215"/>
                    <a:pt x="1513" y="2477"/>
                    <a:pt x="1513" y="2727"/>
                  </a:cubicBezTo>
                  <a:lnTo>
                    <a:pt x="1513" y="2799"/>
                  </a:lnTo>
                  <a:lnTo>
                    <a:pt x="1513" y="2811"/>
                  </a:lnTo>
                  <a:lnTo>
                    <a:pt x="1513" y="2835"/>
                  </a:lnTo>
                  <a:lnTo>
                    <a:pt x="1513" y="2870"/>
                  </a:lnTo>
                  <a:lnTo>
                    <a:pt x="1513" y="2906"/>
                  </a:lnTo>
                  <a:lnTo>
                    <a:pt x="1513" y="2954"/>
                  </a:lnTo>
                  <a:lnTo>
                    <a:pt x="1513" y="2977"/>
                  </a:lnTo>
                  <a:lnTo>
                    <a:pt x="1513" y="3025"/>
                  </a:lnTo>
                  <a:lnTo>
                    <a:pt x="1513" y="3049"/>
                  </a:lnTo>
                  <a:lnTo>
                    <a:pt x="1513" y="3097"/>
                  </a:lnTo>
                  <a:lnTo>
                    <a:pt x="1513" y="3132"/>
                  </a:lnTo>
                  <a:lnTo>
                    <a:pt x="1513" y="3168"/>
                  </a:lnTo>
                  <a:lnTo>
                    <a:pt x="1513" y="3204"/>
                  </a:lnTo>
                  <a:lnTo>
                    <a:pt x="1513" y="3251"/>
                  </a:lnTo>
                  <a:lnTo>
                    <a:pt x="1513" y="3275"/>
                  </a:lnTo>
                  <a:cubicBezTo>
                    <a:pt x="1513" y="3287"/>
                    <a:pt x="1513" y="3311"/>
                    <a:pt x="1537" y="3323"/>
                  </a:cubicBezTo>
                  <a:lnTo>
                    <a:pt x="1537" y="3335"/>
                  </a:lnTo>
                  <a:lnTo>
                    <a:pt x="1537" y="3347"/>
                  </a:lnTo>
                  <a:cubicBezTo>
                    <a:pt x="1537" y="3370"/>
                    <a:pt x="1537" y="3382"/>
                    <a:pt x="1549" y="3394"/>
                  </a:cubicBezTo>
                  <a:lnTo>
                    <a:pt x="1549" y="3430"/>
                  </a:lnTo>
                  <a:cubicBezTo>
                    <a:pt x="1549" y="3442"/>
                    <a:pt x="1560" y="3454"/>
                    <a:pt x="1560" y="3489"/>
                  </a:cubicBezTo>
                  <a:lnTo>
                    <a:pt x="1560" y="3501"/>
                  </a:lnTo>
                  <a:cubicBezTo>
                    <a:pt x="1560" y="3525"/>
                    <a:pt x="1572" y="3549"/>
                    <a:pt x="1572" y="3573"/>
                  </a:cubicBezTo>
                  <a:lnTo>
                    <a:pt x="1572" y="3585"/>
                  </a:lnTo>
                  <a:cubicBezTo>
                    <a:pt x="1572" y="3609"/>
                    <a:pt x="1596" y="3620"/>
                    <a:pt x="1596" y="3632"/>
                  </a:cubicBezTo>
                  <a:lnTo>
                    <a:pt x="1596" y="3644"/>
                  </a:lnTo>
                  <a:lnTo>
                    <a:pt x="1596" y="3668"/>
                  </a:lnTo>
                  <a:cubicBezTo>
                    <a:pt x="1596" y="3680"/>
                    <a:pt x="1608" y="3692"/>
                    <a:pt x="1608" y="3704"/>
                  </a:cubicBezTo>
                  <a:lnTo>
                    <a:pt x="1608" y="3728"/>
                  </a:lnTo>
                  <a:lnTo>
                    <a:pt x="1608" y="3739"/>
                  </a:lnTo>
                  <a:cubicBezTo>
                    <a:pt x="1608" y="3751"/>
                    <a:pt x="1620" y="3763"/>
                    <a:pt x="1620" y="3787"/>
                  </a:cubicBezTo>
                  <a:cubicBezTo>
                    <a:pt x="1620" y="3799"/>
                    <a:pt x="1632" y="3799"/>
                    <a:pt x="1632" y="3811"/>
                  </a:cubicBezTo>
                  <a:cubicBezTo>
                    <a:pt x="1632" y="3823"/>
                    <a:pt x="1656" y="3847"/>
                    <a:pt x="1656" y="3847"/>
                  </a:cubicBezTo>
                  <a:cubicBezTo>
                    <a:pt x="1656" y="3859"/>
                    <a:pt x="1656" y="3859"/>
                    <a:pt x="1668" y="3870"/>
                  </a:cubicBezTo>
                  <a:cubicBezTo>
                    <a:pt x="1668" y="3882"/>
                    <a:pt x="1680" y="3906"/>
                    <a:pt x="1680" y="3906"/>
                  </a:cubicBezTo>
                  <a:cubicBezTo>
                    <a:pt x="1680" y="3918"/>
                    <a:pt x="1691" y="3918"/>
                    <a:pt x="1691" y="3930"/>
                  </a:cubicBezTo>
                  <a:cubicBezTo>
                    <a:pt x="1691" y="3942"/>
                    <a:pt x="1715" y="3966"/>
                    <a:pt x="1715" y="3966"/>
                  </a:cubicBezTo>
                  <a:lnTo>
                    <a:pt x="1727" y="3990"/>
                  </a:lnTo>
                  <a:cubicBezTo>
                    <a:pt x="1727" y="4001"/>
                    <a:pt x="1739" y="4025"/>
                    <a:pt x="1739" y="4025"/>
                  </a:cubicBezTo>
                  <a:cubicBezTo>
                    <a:pt x="1739" y="4025"/>
                    <a:pt x="1739" y="4037"/>
                    <a:pt x="1751" y="4037"/>
                  </a:cubicBezTo>
                  <a:cubicBezTo>
                    <a:pt x="1751" y="4049"/>
                    <a:pt x="1775" y="4061"/>
                    <a:pt x="1775" y="4061"/>
                  </a:cubicBezTo>
                  <a:cubicBezTo>
                    <a:pt x="1775" y="4061"/>
                    <a:pt x="1775" y="4085"/>
                    <a:pt x="1787" y="4085"/>
                  </a:cubicBezTo>
                  <a:cubicBezTo>
                    <a:pt x="1799" y="4097"/>
                    <a:pt x="1799" y="4109"/>
                    <a:pt x="1811" y="4120"/>
                  </a:cubicBezTo>
                  <a:lnTo>
                    <a:pt x="1834" y="4144"/>
                  </a:lnTo>
                  <a:cubicBezTo>
                    <a:pt x="1846" y="4156"/>
                    <a:pt x="1858" y="4180"/>
                    <a:pt x="1858" y="4204"/>
                  </a:cubicBezTo>
                  <a:lnTo>
                    <a:pt x="1858" y="4216"/>
                  </a:lnTo>
                  <a:cubicBezTo>
                    <a:pt x="1870" y="4228"/>
                    <a:pt x="1870" y="4240"/>
                    <a:pt x="1894" y="4263"/>
                  </a:cubicBezTo>
                  <a:lnTo>
                    <a:pt x="1906" y="4287"/>
                  </a:lnTo>
                  <a:cubicBezTo>
                    <a:pt x="1918" y="4299"/>
                    <a:pt x="1918" y="4323"/>
                    <a:pt x="1930" y="4323"/>
                  </a:cubicBezTo>
                  <a:lnTo>
                    <a:pt x="1953" y="4335"/>
                  </a:lnTo>
                  <a:cubicBezTo>
                    <a:pt x="1965" y="4347"/>
                    <a:pt x="1965" y="4359"/>
                    <a:pt x="1977" y="4359"/>
                  </a:cubicBezTo>
                  <a:cubicBezTo>
                    <a:pt x="1977" y="4382"/>
                    <a:pt x="1989" y="4382"/>
                    <a:pt x="1989" y="4394"/>
                  </a:cubicBezTo>
                  <a:lnTo>
                    <a:pt x="2025" y="4418"/>
                  </a:lnTo>
                  <a:lnTo>
                    <a:pt x="2037" y="4442"/>
                  </a:lnTo>
                  <a:lnTo>
                    <a:pt x="2072" y="4466"/>
                  </a:lnTo>
                  <a:cubicBezTo>
                    <a:pt x="2072" y="4478"/>
                    <a:pt x="2084" y="4478"/>
                    <a:pt x="2084" y="4501"/>
                  </a:cubicBezTo>
                  <a:lnTo>
                    <a:pt x="2108" y="4525"/>
                  </a:lnTo>
                  <a:cubicBezTo>
                    <a:pt x="2108" y="4537"/>
                    <a:pt x="2132" y="4537"/>
                    <a:pt x="2132" y="4537"/>
                  </a:cubicBezTo>
                  <a:lnTo>
                    <a:pt x="2156" y="4573"/>
                  </a:lnTo>
                  <a:lnTo>
                    <a:pt x="2168" y="4585"/>
                  </a:lnTo>
                  <a:lnTo>
                    <a:pt x="2203" y="4621"/>
                  </a:lnTo>
                  <a:lnTo>
                    <a:pt x="2215" y="4632"/>
                  </a:lnTo>
                  <a:lnTo>
                    <a:pt x="2251" y="4656"/>
                  </a:lnTo>
                  <a:lnTo>
                    <a:pt x="2263" y="4680"/>
                  </a:lnTo>
                  <a:lnTo>
                    <a:pt x="2311" y="4716"/>
                  </a:lnTo>
                  <a:lnTo>
                    <a:pt x="2346" y="4763"/>
                  </a:lnTo>
                  <a:cubicBezTo>
                    <a:pt x="2382" y="4775"/>
                    <a:pt x="2406" y="4811"/>
                    <a:pt x="2430" y="4823"/>
                  </a:cubicBezTo>
                  <a:lnTo>
                    <a:pt x="2406" y="4835"/>
                  </a:lnTo>
                  <a:cubicBezTo>
                    <a:pt x="2287" y="4811"/>
                    <a:pt x="2156" y="4811"/>
                    <a:pt x="2025" y="4811"/>
                  </a:cubicBezTo>
                  <a:cubicBezTo>
                    <a:pt x="906" y="4811"/>
                    <a:pt x="1" y="5716"/>
                    <a:pt x="1" y="6835"/>
                  </a:cubicBezTo>
                  <a:cubicBezTo>
                    <a:pt x="1" y="7954"/>
                    <a:pt x="906" y="8859"/>
                    <a:pt x="2025" y="8859"/>
                  </a:cubicBezTo>
                  <a:lnTo>
                    <a:pt x="8633" y="8859"/>
                  </a:lnTo>
                  <a:cubicBezTo>
                    <a:pt x="8740" y="8859"/>
                    <a:pt x="8823" y="8764"/>
                    <a:pt x="8823" y="8669"/>
                  </a:cubicBezTo>
                  <a:cubicBezTo>
                    <a:pt x="9002" y="8573"/>
                    <a:pt x="8919" y="8490"/>
                    <a:pt x="8811" y="8490"/>
                  </a:cubicBezTo>
                  <a:lnTo>
                    <a:pt x="2203" y="8490"/>
                  </a:lnTo>
                  <a:cubicBezTo>
                    <a:pt x="1299" y="8490"/>
                    <a:pt x="560" y="7752"/>
                    <a:pt x="560" y="6847"/>
                  </a:cubicBezTo>
                  <a:cubicBezTo>
                    <a:pt x="560" y="5942"/>
                    <a:pt x="1299" y="5216"/>
                    <a:pt x="2203" y="5216"/>
                  </a:cubicBezTo>
                  <a:cubicBezTo>
                    <a:pt x="2334" y="5216"/>
                    <a:pt x="2489" y="5228"/>
                    <a:pt x="2620" y="5275"/>
                  </a:cubicBezTo>
                  <a:cubicBezTo>
                    <a:pt x="2629" y="5277"/>
                    <a:pt x="2639" y="5278"/>
                    <a:pt x="2649" y="5278"/>
                  </a:cubicBezTo>
                  <a:cubicBezTo>
                    <a:pt x="2715" y="5278"/>
                    <a:pt x="2791" y="5244"/>
                    <a:pt x="2823" y="5192"/>
                  </a:cubicBezTo>
                  <a:cubicBezTo>
                    <a:pt x="2882" y="5109"/>
                    <a:pt x="2954" y="5037"/>
                    <a:pt x="3037" y="4978"/>
                  </a:cubicBezTo>
                  <a:cubicBezTo>
                    <a:pt x="3049" y="4954"/>
                    <a:pt x="3061" y="4942"/>
                    <a:pt x="3096" y="4930"/>
                  </a:cubicBezTo>
                  <a:lnTo>
                    <a:pt x="3108" y="4930"/>
                  </a:lnTo>
                  <a:cubicBezTo>
                    <a:pt x="3120" y="4918"/>
                    <a:pt x="3132" y="4894"/>
                    <a:pt x="3168" y="4882"/>
                  </a:cubicBezTo>
                  <a:cubicBezTo>
                    <a:pt x="3215" y="4859"/>
                    <a:pt x="3251" y="4823"/>
                    <a:pt x="3299" y="4811"/>
                  </a:cubicBezTo>
                  <a:cubicBezTo>
                    <a:pt x="3311" y="4799"/>
                    <a:pt x="3346" y="4799"/>
                    <a:pt x="3358" y="4775"/>
                  </a:cubicBezTo>
                  <a:cubicBezTo>
                    <a:pt x="3406" y="4763"/>
                    <a:pt x="3454" y="4740"/>
                    <a:pt x="3489" y="4716"/>
                  </a:cubicBezTo>
                  <a:cubicBezTo>
                    <a:pt x="3513" y="4716"/>
                    <a:pt x="3537" y="4704"/>
                    <a:pt x="3549" y="4704"/>
                  </a:cubicBezTo>
                  <a:lnTo>
                    <a:pt x="3573" y="4704"/>
                  </a:lnTo>
                  <a:cubicBezTo>
                    <a:pt x="3585" y="4704"/>
                    <a:pt x="3608" y="4692"/>
                    <a:pt x="3632" y="4692"/>
                  </a:cubicBezTo>
                  <a:lnTo>
                    <a:pt x="3930" y="4692"/>
                  </a:lnTo>
                  <a:cubicBezTo>
                    <a:pt x="3989" y="4692"/>
                    <a:pt x="4025" y="4704"/>
                    <a:pt x="4085" y="4704"/>
                  </a:cubicBezTo>
                  <a:cubicBezTo>
                    <a:pt x="4120" y="4704"/>
                    <a:pt x="4132" y="4716"/>
                    <a:pt x="4168" y="4716"/>
                  </a:cubicBezTo>
                  <a:lnTo>
                    <a:pt x="4180" y="4716"/>
                  </a:lnTo>
                  <a:cubicBezTo>
                    <a:pt x="4204" y="4716"/>
                    <a:pt x="4227" y="4740"/>
                    <a:pt x="4251" y="4740"/>
                  </a:cubicBezTo>
                  <a:lnTo>
                    <a:pt x="4394" y="4740"/>
                  </a:lnTo>
                  <a:cubicBezTo>
                    <a:pt x="4394" y="4740"/>
                    <a:pt x="4406" y="4740"/>
                    <a:pt x="4406" y="4716"/>
                  </a:cubicBezTo>
                  <a:lnTo>
                    <a:pt x="4454" y="4680"/>
                  </a:lnTo>
                  <a:cubicBezTo>
                    <a:pt x="4478" y="4644"/>
                    <a:pt x="4489" y="4621"/>
                    <a:pt x="4489" y="4585"/>
                  </a:cubicBezTo>
                  <a:cubicBezTo>
                    <a:pt x="4489" y="4561"/>
                    <a:pt x="4513" y="4525"/>
                    <a:pt x="4513" y="4513"/>
                  </a:cubicBezTo>
                  <a:cubicBezTo>
                    <a:pt x="4513" y="4501"/>
                    <a:pt x="4525" y="4478"/>
                    <a:pt x="4525" y="4466"/>
                  </a:cubicBezTo>
                  <a:cubicBezTo>
                    <a:pt x="4525" y="4454"/>
                    <a:pt x="4525" y="4442"/>
                    <a:pt x="4537" y="4418"/>
                  </a:cubicBezTo>
                  <a:cubicBezTo>
                    <a:pt x="4537" y="4406"/>
                    <a:pt x="4549" y="4382"/>
                    <a:pt x="4549" y="4359"/>
                  </a:cubicBezTo>
                  <a:lnTo>
                    <a:pt x="4549" y="4347"/>
                  </a:lnTo>
                  <a:cubicBezTo>
                    <a:pt x="4811" y="3609"/>
                    <a:pt x="5442" y="3049"/>
                    <a:pt x="6216" y="2894"/>
                  </a:cubicBezTo>
                  <a:lnTo>
                    <a:pt x="6240" y="2894"/>
                  </a:lnTo>
                  <a:cubicBezTo>
                    <a:pt x="6371" y="2858"/>
                    <a:pt x="6513" y="2847"/>
                    <a:pt x="6668" y="2847"/>
                  </a:cubicBezTo>
                  <a:lnTo>
                    <a:pt x="6799" y="2847"/>
                  </a:lnTo>
                  <a:cubicBezTo>
                    <a:pt x="7228" y="2870"/>
                    <a:pt x="7633" y="3013"/>
                    <a:pt x="7978" y="3263"/>
                  </a:cubicBezTo>
                  <a:cubicBezTo>
                    <a:pt x="8012" y="3287"/>
                    <a:pt x="8051" y="3300"/>
                    <a:pt x="8090" y="3300"/>
                  </a:cubicBezTo>
                  <a:cubicBezTo>
                    <a:pt x="8148" y="3300"/>
                    <a:pt x="8204" y="3272"/>
                    <a:pt x="8240" y="3216"/>
                  </a:cubicBezTo>
                  <a:cubicBezTo>
                    <a:pt x="8299" y="3132"/>
                    <a:pt x="8288" y="3013"/>
                    <a:pt x="8204" y="2954"/>
                  </a:cubicBezTo>
                  <a:cubicBezTo>
                    <a:pt x="7847" y="2680"/>
                    <a:pt x="7430" y="2513"/>
                    <a:pt x="6978" y="2477"/>
                  </a:cubicBezTo>
                  <a:cubicBezTo>
                    <a:pt x="6966" y="2311"/>
                    <a:pt x="6930" y="2132"/>
                    <a:pt x="6894" y="1977"/>
                  </a:cubicBezTo>
                  <a:cubicBezTo>
                    <a:pt x="6728" y="1418"/>
                    <a:pt x="6371" y="894"/>
                    <a:pt x="5894" y="537"/>
                  </a:cubicBezTo>
                  <a:cubicBezTo>
                    <a:pt x="5418" y="180"/>
                    <a:pt x="4847" y="1"/>
                    <a:pt x="425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975;p146">
              <a:extLst>
                <a:ext uri="{FF2B5EF4-FFF2-40B4-BE49-F238E27FC236}">
                  <a16:creationId xmlns:a16="http://schemas.microsoft.com/office/drawing/2014/main" id="{BBBE0502-4B82-4DE3-0F8D-6D03E15D7B77}"/>
                </a:ext>
              </a:extLst>
            </p:cNvPr>
            <p:cNvSpPr/>
            <p:nvPr/>
          </p:nvSpPr>
          <p:spPr>
            <a:xfrm>
              <a:off x="1670026" y="3377672"/>
              <a:ext cx="104760" cy="175256"/>
            </a:xfrm>
            <a:custGeom>
              <a:avLst/>
              <a:gdLst/>
              <a:ahLst/>
              <a:cxnLst/>
              <a:rect l="l" t="t" r="r" b="b"/>
              <a:pathLst>
                <a:path w="3299" h="5519" extrusionOk="0">
                  <a:moveTo>
                    <a:pt x="210" y="0"/>
                  </a:moveTo>
                  <a:cubicBezTo>
                    <a:pt x="169" y="0"/>
                    <a:pt x="128" y="15"/>
                    <a:pt x="96" y="41"/>
                  </a:cubicBezTo>
                  <a:cubicBezTo>
                    <a:pt x="1" y="113"/>
                    <a:pt x="1" y="232"/>
                    <a:pt x="60" y="303"/>
                  </a:cubicBezTo>
                  <a:cubicBezTo>
                    <a:pt x="394" y="708"/>
                    <a:pt x="572" y="1196"/>
                    <a:pt x="572" y="1720"/>
                  </a:cubicBezTo>
                  <a:lnTo>
                    <a:pt x="572" y="1780"/>
                  </a:lnTo>
                  <a:lnTo>
                    <a:pt x="572" y="1791"/>
                  </a:lnTo>
                  <a:cubicBezTo>
                    <a:pt x="572" y="1851"/>
                    <a:pt x="596" y="1910"/>
                    <a:pt x="644" y="1958"/>
                  </a:cubicBezTo>
                  <a:cubicBezTo>
                    <a:pt x="676" y="1990"/>
                    <a:pt x="718" y="2000"/>
                    <a:pt x="760" y="2000"/>
                  </a:cubicBezTo>
                  <a:cubicBezTo>
                    <a:pt x="781" y="2000"/>
                    <a:pt x="803" y="1998"/>
                    <a:pt x="822" y="1994"/>
                  </a:cubicBezTo>
                  <a:cubicBezTo>
                    <a:pt x="977" y="1946"/>
                    <a:pt x="1132" y="1922"/>
                    <a:pt x="1299" y="1922"/>
                  </a:cubicBezTo>
                  <a:cubicBezTo>
                    <a:pt x="2192" y="1922"/>
                    <a:pt x="2906" y="2649"/>
                    <a:pt x="2906" y="3530"/>
                  </a:cubicBezTo>
                  <a:cubicBezTo>
                    <a:pt x="2906" y="4423"/>
                    <a:pt x="2180" y="5125"/>
                    <a:pt x="1299" y="5125"/>
                  </a:cubicBezTo>
                  <a:lnTo>
                    <a:pt x="1168" y="5125"/>
                  </a:lnTo>
                  <a:cubicBezTo>
                    <a:pt x="1061" y="5125"/>
                    <a:pt x="977" y="5220"/>
                    <a:pt x="977" y="5328"/>
                  </a:cubicBezTo>
                  <a:cubicBezTo>
                    <a:pt x="977" y="5423"/>
                    <a:pt x="1061" y="5518"/>
                    <a:pt x="1168" y="5518"/>
                  </a:cubicBezTo>
                  <a:lnTo>
                    <a:pt x="1299" y="5518"/>
                  </a:lnTo>
                  <a:cubicBezTo>
                    <a:pt x="2394" y="5518"/>
                    <a:pt x="3287" y="4625"/>
                    <a:pt x="3287" y="3518"/>
                  </a:cubicBezTo>
                  <a:cubicBezTo>
                    <a:pt x="3299" y="2422"/>
                    <a:pt x="2406" y="1529"/>
                    <a:pt x="1299" y="1529"/>
                  </a:cubicBezTo>
                  <a:cubicBezTo>
                    <a:pt x="1180" y="1529"/>
                    <a:pt x="1061" y="1541"/>
                    <a:pt x="942" y="1565"/>
                  </a:cubicBezTo>
                  <a:cubicBezTo>
                    <a:pt x="918" y="1029"/>
                    <a:pt x="703" y="494"/>
                    <a:pt x="358" y="77"/>
                  </a:cubicBezTo>
                  <a:cubicBezTo>
                    <a:pt x="318" y="24"/>
                    <a:pt x="263" y="0"/>
                    <a:pt x="2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585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15A86-E602-9B0D-627B-17E252710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43">
            <a:extLst>
              <a:ext uri="{FF2B5EF4-FFF2-40B4-BE49-F238E27FC236}">
                <a16:creationId xmlns:a16="http://schemas.microsoft.com/office/drawing/2014/main" id="{AE6C98D9-EA63-03C0-C1DB-3D63B1795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34" y="5271639"/>
            <a:ext cx="8324850" cy="1166813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9050" cap="flat" cmpd="sng">
            <a:solidFill>
              <a:srgbClr val="3078AE"/>
            </a:solidFill>
            <a:prstDash val="solid"/>
            <a:miter lim="1220703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4" name="Скругленный прямоугольник 42">
            <a:extLst>
              <a:ext uri="{FF2B5EF4-FFF2-40B4-BE49-F238E27FC236}">
                <a16:creationId xmlns:a16="http://schemas.microsoft.com/office/drawing/2014/main" id="{383CD0EF-FF30-BADE-D9D7-C4F259F00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290" y="4607238"/>
            <a:ext cx="7994650" cy="1066800"/>
          </a:xfrm>
          <a:prstGeom prst="roundRect">
            <a:avLst>
              <a:gd name="adj" fmla="val 16667"/>
            </a:avLst>
          </a:prstGeom>
          <a:solidFill>
            <a:srgbClr val="156082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5" name="Скругленный прямоугольник 41">
            <a:extLst>
              <a:ext uri="{FF2B5EF4-FFF2-40B4-BE49-F238E27FC236}">
                <a16:creationId xmlns:a16="http://schemas.microsoft.com/office/drawing/2014/main" id="{444CCF2E-B61A-66F1-2808-7EB4A8ECA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628" y="3800027"/>
            <a:ext cx="8431213" cy="106838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9050" cap="flat" cmpd="sng">
            <a:solidFill>
              <a:srgbClr val="0074AC"/>
            </a:solidFill>
            <a:prstDash val="solid"/>
            <a:miter lim="1220703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0" name="Скругленный прямоугольник 38">
            <a:extLst>
              <a:ext uri="{FF2B5EF4-FFF2-40B4-BE49-F238E27FC236}">
                <a16:creationId xmlns:a16="http://schemas.microsoft.com/office/drawing/2014/main" id="{5A6FF27A-0FB5-533A-E2FB-D6D41E762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835" y="3007864"/>
            <a:ext cx="7996237" cy="1071563"/>
          </a:xfrm>
          <a:prstGeom prst="roundRect">
            <a:avLst>
              <a:gd name="adj" fmla="val 16667"/>
            </a:avLst>
          </a:prstGeom>
          <a:solidFill>
            <a:srgbClr val="156082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13CD1D4B-35B9-9FCA-8BF5-89BFCEE31903}"/>
              </a:ext>
            </a:extLst>
          </p:cNvPr>
          <p:cNvGrpSpPr/>
          <p:nvPr/>
        </p:nvGrpSpPr>
        <p:grpSpPr>
          <a:xfrm>
            <a:off x="6088997" y="819633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4" name="Google Shape;964;p50">
              <a:extLst>
                <a:ext uri="{FF2B5EF4-FFF2-40B4-BE49-F238E27FC236}">
                  <a16:creationId xmlns:a16="http://schemas.microsoft.com/office/drawing/2014/main" id="{026045BE-C697-E654-144F-107259B513B3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" name="Google Shape;965;p50">
              <a:extLst>
                <a:ext uri="{FF2B5EF4-FFF2-40B4-BE49-F238E27FC236}">
                  <a16:creationId xmlns:a16="http://schemas.microsoft.com/office/drawing/2014/main" id="{FEC91D60-7D18-0FBE-5423-FBD1F34D0A4F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" name="Google Shape;966;p50">
              <a:extLst>
                <a:ext uri="{FF2B5EF4-FFF2-40B4-BE49-F238E27FC236}">
                  <a16:creationId xmlns:a16="http://schemas.microsoft.com/office/drawing/2014/main" id="{7E3F6979-B40A-059B-6EC9-B47931B3C6FB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" name="Google Shape;967;p50">
              <a:extLst>
                <a:ext uri="{FF2B5EF4-FFF2-40B4-BE49-F238E27FC236}">
                  <a16:creationId xmlns:a16="http://schemas.microsoft.com/office/drawing/2014/main" id="{946D72F8-CA9C-5F62-3354-39593A358A94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" name="Google Shape;968;p50">
              <a:extLst>
                <a:ext uri="{FF2B5EF4-FFF2-40B4-BE49-F238E27FC236}">
                  <a16:creationId xmlns:a16="http://schemas.microsoft.com/office/drawing/2014/main" id="{4057E7F3-1167-4414-B54D-19B614AFF1F9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" name="Google Shape;969;p50">
              <a:extLst>
                <a:ext uri="{FF2B5EF4-FFF2-40B4-BE49-F238E27FC236}">
                  <a16:creationId xmlns:a16="http://schemas.microsoft.com/office/drawing/2014/main" id="{E975259A-6B5D-9F35-5D53-E3233677DFBD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" name="Google Shape;970;p50">
              <a:extLst>
                <a:ext uri="{FF2B5EF4-FFF2-40B4-BE49-F238E27FC236}">
                  <a16:creationId xmlns:a16="http://schemas.microsoft.com/office/drawing/2014/main" id="{D96A0461-FA06-5491-CE89-0CE92B6FAE7C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" name="Google Shape;971;p50">
              <a:extLst>
                <a:ext uri="{FF2B5EF4-FFF2-40B4-BE49-F238E27FC236}">
                  <a16:creationId xmlns:a16="http://schemas.microsoft.com/office/drawing/2014/main" id="{3C4BB4C8-20F7-6836-6543-07910266F76D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2" name="Google Shape;972;p50">
              <a:extLst>
                <a:ext uri="{FF2B5EF4-FFF2-40B4-BE49-F238E27FC236}">
                  <a16:creationId xmlns:a16="http://schemas.microsoft.com/office/drawing/2014/main" id="{5C8F55EA-DDEC-0E79-34B4-0096243C8A7F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Google Shape;973;p50">
              <a:extLst>
                <a:ext uri="{FF2B5EF4-FFF2-40B4-BE49-F238E27FC236}">
                  <a16:creationId xmlns:a16="http://schemas.microsoft.com/office/drawing/2014/main" id="{61916E4C-A2FD-434D-4D53-9BA600DF4830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31" name="Google Shape;482;p31">
            <a:extLst>
              <a:ext uri="{FF2B5EF4-FFF2-40B4-BE49-F238E27FC236}">
                <a16:creationId xmlns:a16="http://schemas.microsoft.com/office/drawing/2014/main" id="{DD6BDE1A-1F73-AAE3-0C39-37A65B6D05C5}"/>
              </a:ext>
            </a:extLst>
          </p:cNvPr>
          <p:cNvSpPr txBox="1">
            <a:spLocks/>
          </p:cNvSpPr>
          <p:nvPr/>
        </p:nvSpPr>
        <p:spPr>
          <a:xfrm>
            <a:off x="158750" y="169063"/>
            <a:ext cx="6082305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НАША КОМАНДА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F4363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F45B03-D478-5F4B-DC31-0D15BC179EE6}"/>
              </a:ext>
            </a:extLst>
          </p:cNvPr>
          <p:cNvSpPr txBox="1"/>
          <p:nvPr/>
        </p:nvSpPr>
        <p:spPr>
          <a:xfrm>
            <a:off x="3085213" y="3020048"/>
            <a:ext cx="6094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287825-A840-DFAE-0E60-8BC7C5255F5B}"/>
              </a:ext>
            </a:extLst>
          </p:cNvPr>
          <p:cNvSpPr txBox="1"/>
          <p:nvPr/>
        </p:nvSpPr>
        <p:spPr>
          <a:xfrm>
            <a:off x="3085213" y="3020048"/>
            <a:ext cx="6094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6" name="Скругленный прямоугольник 37">
            <a:extLst>
              <a:ext uri="{FF2B5EF4-FFF2-40B4-BE49-F238E27FC236}">
                <a16:creationId xmlns:a16="http://schemas.microsoft.com/office/drawing/2014/main" id="{845B34D0-36E7-5967-9876-95D33CBFA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628" y="2169941"/>
            <a:ext cx="8399463" cy="10763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9050" cap="flat" cmpd="sng">
            <a:solidFill>
              <a:srgbClr val="3078AE"/>
            </a:solidFill>
            <a:prstDash val="solid"/>
            <a:miter lim="1220703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8550769F-90AD-F17F-9B73-E89DD4931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949" y="1349844"/>
            <a:ext cx="7996237" cy="1009650"/>
          </a:xfrm>
          <a:prstGeom prst="roundRect">
            <a:avLst>
              <a:gd name="adj" fmla="val 16667"/>
            </a:avLst>
          </a:prstGeom>
          <a:solidFill>
            <a:srgbClr val="156082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8" name="Рисунок 4">
            <a:extLst>
              <a:ext uri="{FF2B5EF4-FFF2-40B4-BE49-F238E27FC236}">
                <a16:creationId xmlns:a16="http://schemas.microsoft.com/office/drawing/2014/main" id="{2B9851F6-E9FE-28E6-024A-CC3B3B496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791" y="1795179"/>
            <a:ext cx="1866642" cy="1813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Рисунок 5">
            <a:extLst>
              <a:ext uri="{FF2B5EF4-FFF2-40B4-BE49-F238E27FC236}">
                <a16:creationId xmlns:a16="http://schemas.microsoft.com/office/drawing/2014/main" id="{A45E324D-38C0-2E77-789F-A7E9BB39F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96" y="1058890"/>
            <a:ext cx="1594881" cy="1704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Рисунок 6">
            <a:extLst>
              <a:ext uri="{FF2B5EF4-FFF2-40B4-BE49-F238E27FC236}">
                <a16:creationId xmlns:a16="http://schemas.microsoft.com/office/drawing/2014/main" id="{B4F931E0-441D-AE92-BA73-0BA4F03C5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2" y="2679196"/>
            <a:ext cx="1688213" cy="1737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Рисунок 7">
            <a:extLst>
              <a:ext uri="{FF2B5EF4-FFF2-40B4-BE49-F238E27FC236}">
                <a16:creationId xmlns:a16="http://schemas.microsoft.com/office/drawing/2014/main" id="{0C94391D-F764-88AA-CBBD-A40F1AE15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9718" y="3348559"/>
            <a:ext cx="1703311" cy="178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Рисунок 8">
            <a:extLst>
              <a:ext uri="{FF2B5EF4-FFF2-40B4-BE49-F238E27FC236}">
                <a16:creationId xmlns:a16="http://schemas.microsoft.com/office/drawing/2014/main" id="{055CB5BA-DA27-B490-CAAD-C8404673E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40" y="4324007"/>
            <a:ext cx="1718409" cy="173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Рисунок 9">
            <a:extLst>
              <a:ext uri="{FF2B5EF4-FFF2-40B4-BE49-F238E27FC236}">
                <a16:creationId xmlns:a16="http://schemas.microsoft.com/office/drawing/2014/main" id="{67112F38-18E9-FDBE-EF85-D64BB0993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291" y="4934632"/>
            <a:ext cx="1861153" cy="1748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Прямоугольник 28">
            <a:extLst>
              <a:ext uri="{FF2B5EF4-FFF2-40B4-BE49-F238E27FC236}">
                <a16:creationId xmlns:a16="http://schemas.microsoft.com/office/drawing/2014/main" id="{01E08BF3-7EDA-86C4-81EC-39BDA4F55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9640" y="1505239"/>
            <a:ext cx="6853238" cy="65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Шаболтас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Алла Вадимовна-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доктор психологических наук, профессор СПбГУ, руководитель проекта</a:t>
            </a:r>
          </a:p>
        </p:txBody>
      </p:sp>
      <p:sp>
        <p:nvSpPr>
          <p:cNvPr id="45" name="Прямоугольник 29">
            <a:extLst>
              <a:ext uri="{FF2B5EF4-FFF2-40B4-BE49-F238E27FC236}">
                <a16:creationId xmlns:a16="http://schemas.microsoft.com/office/drawing/2014/main" id="{190B0FAA-C257-A834-2EA4-92E37AE7A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2366" y="2461787"/>
            <a:ext cx="7991475" cy="65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Розанов Всеволод Анатольевич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д.м.н., профессор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кафедры медицинской психологии и психофизиологии СПбГУ</a:t>
            </a:r>
          </a:p>
        </p:txBody>
      </p:sp>
      <p:sp>
        <p:nvSpPr>
          <p:cNvPr id="46" name="TextBox 30">
            <a:extLst>
              <a:ext uri="{FF2B5EF4-FFF2-40B4-BE49-F238E27FC236}">
                <a16:creationId xmlns:a16="http://schemas.microsoft.com/office/drawing/2014/main" id="{F194DFED-7EA2-9A67-E731-70A27BB25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697" y="3349383"/>
            <a:ext cx="73914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Батлук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Юлия Викторовна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</a:t>
            </a:r>
            <a:r>
              <a:rPr kumimoji="0" lang="ru-RU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ст.преподаватель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кафедры медицинской психологии и психофизиологии СПбГУ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" name="Прямоугольник 31">
            <a:extLst>
              <a:ext uri="{FF2B5EF4-FFF2-40B4-BE49-F238E27FC236}">
                <a16:creationId xmlns:a16="http://schemas.microsoft.com/office/drawing/2014/main" id="{2DE534C2-D885-A1BC-DBC2-31AA49591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355" y="4145645"/>
            <a:ext cx="7459663" cy="65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Красько Елена Леонидовна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ведущий специалист Психологической клиники СПбГУ</a:t>
            </a:r>
          </a:p>
        </p:txBody>
      </p:sp>
      <p:sp>
        <p:nvSpPr>
          <p:cNvPr id="48" name="TextBox 32">
            <a:extLst>
              <a:ext uri="{FF2B5EF4-FFF2-40B4-BE49-F238E27FC236}">
                <a16:creationId xmlns:a16="http://schemas.microsoft.com/office/drawing/2014/main" id="{D2A50BDF-6683-F61E-4571-EE488EEC5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886" y="4888171"/>
            <a:ext cx="7099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Лаская Диана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студентка 6 курса «Клинической психологии» СПбГУ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Прямоугольник 33">
            <a:extLst>
              <a:ext uri="{FF2B5EF4-FFF2-40B4-BE49-F238E27FC236}">
                <a16:creationId xmlns:a16="http://schemas.microsoft.com/office/drawing/2014/main" id="{2E904A37-EBB8-50CC-6605-EE7117158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843" y="5708871"/>
            <a:ext cx="6096000" cy="65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Самерханова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Камилла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F436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студентка 5 курса «Клинической психологии» СПбГУ</a:t>
            </a: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srgbClr val="0F43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1" name="Рисунок 50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CB4D7244-E4A0-6188-1B46-83369C50BD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485" y="313768"/>
            <a:ext cx="1706058" cy="5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94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27C8B3-53C5-9F45-8572-C2F6C00BA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E17E1949-D88E-D27D-B60A-CE157208ECDD}"/>
              </a:ext>
            </a:extLst>
          </p:cNvPr>
          <p:cNvSpPr txBox="1">
            <a:spLocks/>
          </p:cNvSpPr>
          <p:nvPr/>
        </p:nvSpPr>
        <p:spPr>
          <a:xfrm>
            <a:off x="791191" y="701347"/>
            <a:ext cx="8306313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ru-RU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СПАСИБО ЗА ВНИМАНИЕ!</a:t>
            </a:r>
            <a:endParaRPr lang="en-US" sz="4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5" name="Google Shape;963;p50">
            <a:extLst>
              <a:ext uri="{FF2B5EF4-FFF2-40B4-BE49-F238E27FC236}">
                <a16:creationId xmlns:a16="http://schemas.microsoft.com/office/drawing/2014/main" id="{6B1DF1B2-C47E-403F-C231-75EFF3AB1DF8}"/>
              </a:ext>
            </a:extLst>
          </p:cNvPr>
          <p:cNvGrpSpPr/>
          <p:nvPr/>
        </p:nvGrpSpPr>
        <p:grpSpPr>
          <a:xfrm>
            <a:off x="8572862" y="1261293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36" name="Google Shape;964;p50">
              <a:extLst>
                <a:ext uri="{FF2B5EF4-FFF2-40B4-BE49-F238E27FC236}">
                  <a16:creationId xmlns:a16="http://schemas.microsoft.com/office/drawing/2014/main" id="{4DD07084-D475-3C0C-FB2F-2D6C03028A03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965;p50">
              <a:extLst>
                <a:ext uri="{FF2B5EF4-FFF2-40B4-BE49-F238E27FC236}">
                  <a16:creationId xmlns:a16="http://schemas.microsoft.com/office/drawing/2014/main" id="{AE049BDB-6426-70C1-744E-0D1610B7179A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66;p50">
              <a:extLst>
                <a:ext uri="{FF2B5EF4-FFF2-40B4-BE49-F238E27FC236}">
                  <a16:creationId xmlns:a16="http://schemas.microsoft.com/office/drawing/2014/main" id="{C8A188B0-7EF6-CFAC-F9FA-6845D75E5C2B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967;p50">
              <a:extLst>
                <a:ext uri="{FF2B5EF4-FFF2-40B4-BE49-F238E27FC236}">
                  <a16:creationId xmlns:a16="http://schemas.microsoft.com/office/drawing/2014/main" id="{6DBA0CCF-9A57-A756-6AF1-60D65CC9DA90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68;p50">
              <a:extLst>
                <a:ext uri="{FF2B5EF4-FFF2-40B4-BE49-F238E27FC236}">
                  <a16:creationId xmlns:a16="http://schemas.microsoft.com/office/drawing/2014/main" id="{3A12B7F5-0116-D54E-A6CA-FB9BB22BAA10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969;p50">
              <a:extLst>
                <a:ext uri="{FF2B5EF4-FFF2-40B4-BE49-F238E27FC236}">
                  <a16:creationId xmlns:a16="http://schemas.microsoft.com/office/drawing/2014/main" id="{E2198E05-DD9D-9F5D-D839-26231E84DFAC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970;p50">
              <a:extLst>
                <a:ext uri="{FF2B5EF4-FFF2-40B4-BE49-F238E27FC236}">
                  <a16:creationId xmlns:a16="http://schemas.microsoft.com/office/drawing/2014/main" id="{3F4D3585-860A-6798-E187-A82CBA8DA0AD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971;p50">
              <a:extLst>
                <a:ext uri="{FF2B5EF4-FFF2-40B4-BE49-F238E27FC236}">
                  <a16:creationId xmlns:a16="http://schemas.microsoft.com/office/drawing/2014/main" id="{6E14D07C-72C1-F4F5-BDED-684EEAF89C27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972;p50">
              <a:extLst>
                <a:ext uri="{FF2B5EF4-FFF2-40B4-BE49-F238E27FC236}">
                  <a16:creationId xmlns:a16="http://schemas.microsoft.com/office/drawing/2014/main" id="{E15605AA-9824-933B-2168-C36660CC16A5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73;p50">
              <a:extLst>
                <a:ext uri="{FF2B5EF4-FFF2-40B4-BE49-F238E27FC236}">
                  <a16:creationId xmlns:a16="http://schemas.microsoft.com/office/drawing/2014/main" id="{2FB796AA-6437-E53B-ABC8-CCDEB404E885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963;p50">
            <a:extLst>
              <a:ext uri="{FF2B5EF4-FFF2-40B4-BE49-F238E27FC236}">
                <a16:creationId xmlns:a16="http://schemas.microsoft.com/office/drawing/2014/main" id="{67B95760-C368-046C-C1FF-D73D2187D086}"/>
              </a:ext>
            </a:extLst>
          </p:cNvPr>
          <p:cNvGrpSpPr/>
          <p:nvPr/>
        </p:nvGrpSpPr>
        <p:grpSpPr>
          <a:xfrm rot="16200000">
            <a:off x="4385629" y="4637760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52" name="Google Shape;964;p50">
              <a:extLst>
                <a:ext uri="{FF2B5EF4-FFF2-40B4-BE49-F238E27FC236}">
                  <a16:creationId xmlns:a16="http://schemas.microsoft.com/office/drawing/2014/main" id="{9FB2A6EE-2061-24F0-3BE1-401CDDDF4BE5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65;p50">
              <a:extLst>
                <a:ext uri="{FF2B5EF4-FFF2-40B4-BE49-F238E27FC236}">
                  <a16:creationId xmlns:a16="http://schemas.microsoft.com/office/drawing/2014/main" id="{8E950CF1-0834-8F92-D957-D0F5F983E64A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66;p50">
              <a:extLst>
                <a:ext uri="{FF2B5EF4-FFF2-40B4-BE49-F238E27FC236}">
                  <a16:creationId xmlns:a16="http://schemas.microsoft.com/office/drawing/2014/main" id="{053B9059-B76E-0AE8-4C0B-465D8D595D1C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67;p50">
              <a:extLst>
                <a:ext uri="{FF2B5EF4-FFF2-40B4-BE49-F238E27FC236}">
                  <a16:creationId xmlns:a16="http://schemas.microsoft.com/office/drawing/2014/main" id="{00D2B0E0-EA34-AF82-4C0C-0DD0514F184E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68;p50">
              <a:extLst>
                <a:ext uri="{FF2B5EF4-FFF2-40B4-BE49-F238E27FC236}">
                  <a16:creationId xmlns:a16="http://schemas.microsoft.com/office/drawing/2014/main" id="{63F596E9-F77B-DF9D-5CD7-7C9E8D9DD37A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69;p50">
              <a:extLst>
                <a:ext uri="{FF2B5EF4-FFF2-40B4-BE49-F238E27FC236}">
                  <a16:creationId xmlns:a16="http://schemas.microsoft.com/office/drawing/2014/main" id="{7620B3E9-7BD3-E7FC-9869-339FFAE280F0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970;p50">
              <a:extLst>
                <a:ext uri="{FF2B5EF4-FFF2-40B4-BE49-F238E27FC236}">
                  <a16:creationId xmlns:a16="http://schemas.microsoft.com/office/drawing/2014/main" id="{30D60AE5-7FBA-B07D-A67D-6A28060D5D71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971;p50">
              <a:extLst>
                <a:ext uri="{FF2B5EF4-FFF2-40B4-BE49-F238E27FC236}">
                  <a16:creationId xmlns:a16="http://schemas.microsoft.com/office/drawing/2014/main" id="{ADD95AB9-4FE8-142F-3EF9-EFA6A1EFF207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972;p50">
              <a:extLst>
                <a:ext uri="{FF2B5EF4-FFF2-40B4-BE49-F238E27FC236}">
                  <a16:creationId xmlns:a16="http://schemas.microsoft.com/office/drawing/2014/main" id="{1AFECF63-2FAB-DCBC-E274-C8D3A29A2666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73;p50">
              <a:extLst>
                <a:ext uri="{FF2B5EF4-FFF2-40B4-BE49-F238E27FC236}">
                  <a16:creationId xmlns:a16="http://schemas.microsoft.com/office/drawing/2014/main" id="{7D7A1AFC-E1BE-01A1-E4F4-BDFF0D5EB422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Рисунок 3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050C164F-5A41-CAA5-3D39-D2584F7396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grpSp>
        <p:nvGrpSpPr>
          <p:cNvPr id="122" name="Google Shape;12991;p146">
            <a:extLst>
              <a:ext uri="{FF2B5EF4-FFF2-40B4-BE49-F238E27FC236}">
                <a16:creationId xmlns:a16="http://schemas.microsoft.com/office/drawing/2014/main" id="{C72F5802-0290-6754-E2B8-C745A8EEC249}"/>
              </a:ext>
            </a:extLst>
          </p:cNvPr>
          <p:cNvGrpSpPr/>
          <p:nvPr/>
        </p:nvGrpSpPr>
        <p:grpSpPr>
          <a:xfrm>
            <a:off x="6496300" y="3007410"/>
            <a:ext cx="427605" cy="460655"/>
            <a:chOff x="6896644" y="3216007"/>
            <a:chExt cx="322917" cy="347876"/>
          </a:xfrm>
          <a:solidFill>
            <a:schemeClr val="bg1"/>
          </a:solidFill>
        </p:grpSpPr>
        <p:sp>
          <p:nvSpPr>
            <p:cNvPr id="123" name="Google Shape;12992;p146">
              <a:extLst>
                <a:ext uri="{FF2B5EF4-FFF2-40B4-BE49-F238E27FC236}">
                  <a16:creationId xmlns:a16="http://schemas.microsoft.com/office/drawing/2014/main" id="{876550BD-B59A-2E67-3F99-F0B41F8B7742}"/>
                </a:ext>
              </a:extLst>
            </p:cNvPr>
            <p:cNvSpPr/>
            <p:nvPr/>
          </p:nvSpPr>
          <p:spPr>
            <a:xfrm>
              <a:off x="6896644" y="3216007"/>
              <a:ext cx="301387" cy="347876"/>
            </a:xfrm>
            <a:custGeom>
              <a:avLst/>
              <a:gdLst/>
              <a:ahLst/>
              <a:cxnLst/>
              <a:rect l="l" t="t" r="r" b="b"/>
              <a:pathLst>
                <a:path w="9491" h="10955" extrusionOk="0">
                  <a:moveTo>
                    <a:pt x="5192" y="382"/>
                  </a:moveTo>
                  <a:lnTo>
                    <a:pt x="6490" y="1679"/>
                  </a:lnTo>
                  <a:lnTo>
                    <a:pt x="3906" y="1679"/>
                  </a:lnTo>
                  <a:lnTo>
                    <a:pt x="5192" y="382"/>
                  </a:lnTo>
                  <a:close/>
                  <a:moveTo>
                    <a:pt x="5186" y="1"/>
                  </a:moveTo>
                  <a:cubicBezTo>
                    <a:pt x="5144" y="1"/>
                    <a:pt x="5103" y="13"/>
                    <a:pt x="5073" y="36"/>
                  </a:cubicBezTo>
                  <a:lnTo>
                    <a:pt x="3442" y="1679"/>
                  </a:lnTo>
                  <a:lnTo>
                    <a:pt x="870" y="1679"/>
                  </a:lnTo>
                  <a:cubicBezTo>
                    <a:pt x="775" y="1679"/>
                    <a:pt x="703" y="1751"/>
                    <a:pt x="703" y="1846"/>
                  </a:cubicBezTo>
                  <a:lnTo>
                    <a:pt x="703" y="4501"/>
                  </a:lnTo>
                  <a:lnTo>
                    <a:pt x="168" y="4501"/>
                  </a:lnTo>
                  <a:cubicBezTo>
                    <a:pt x="72" y="4501"/>
                    <a:pt x="1" y="4585"/>
                    <a:pt x="1" y="4668"/>
                  </a:cubicBezTo>
                  <a:lnTo>
                    <a:pt x="1" y="10788"/>
                  </a:lnTo>
                  <a:cubicBezTo>
                    <a:pt x="1" y="10883"/>
                    <a:pt x="72" y="10954"/>
                    <a:pt x="168" y="10954"/>
                  </a:cubicBezTo>
                  <a:lnTo>
                    <a:pt x="1846" y="10954"/>
                  </a:lnTo>
                  <a:cubicBezTo>
                    <a:pt x="1942" y="10954"/>
                    <a:pt x="2013" y="10883"/>
                    <a:pt x="2013" y="10788"/>
                  </a:cubicBezTo>
                  <a:cubicBezTo>
                    <a:pt x="2013" y="10704"/>
                    <a:pt x="1942" y="10621"/>
                    <a:pt x="1846" y="10621"/>
                  </a:cubicBezTo>
                  <a:lnTo>
                    <a:pt x="334" y="10621"/>
                  </a:lnTo>
                  <a:lnTo>
                    <a:pt x="334" y="4989"/>
                  </a:lnTo>
                  <a:lnTo>
                    <a:pt x="1084" y="5537"/>
                  </a:lnTo>
                  <a:cubicBezTo>
                    <a:pt x="1115" y="5554"/>
                    <a:pt x="1147" y="5562"/>
                    <a:pt x="1178" y="5562"/>
                  </a:cubicBezTo>
                  <a:cubicBezTo>
                    <a:pt x="1231" y="5562"/>
                    <a:pt x="1280" y="5539"/>
                    <a:pt x="1311" y="5501"/>
                  </a:cubicBezTo>
                  <a:cubicBezTo>
                    <a:pt x="1358" y="5430"/>
                    <a:pt x="1346" y="5323"/>
                    <a:pt x="1275" y="5287"/>
                  </a:cubicBezTo>
                  <a:lnTo>
                    <a:pt x="1049" y="5096"/>
                  </a:lnTo>
                  <a:lnTo>
                    <a:pt x="1049" y="4692"/>
                  </a:lnTo>
                  <a:lnTo>
                    <a:pt x="1049" y="4668"/>
                  </a:lnTo>
                  <a:lnTo>
                    <a:pt x="1049" y="4656"/>
                  </a:lnTo>
                  <a:lnTo>
                    <a:pt x="1049" y="2013"/>
                  </a:lnTo>
                  <a:lnTo>
                    <a:pt x="9169" y="2013"/>
                  </a:lnTo>
                  <a:lnTo>
                    <a:pt x="9169" y="2620"/>
                  </a:lnTo>
                  <a:cubicBezTo>
                    <a:pt x="9169" y="2703"/>
                    <a:pt x="9240" y="2787"/>
                    <a:pt x="9335" y="2787"/>
                  </a:cubicBezTo>
                  <a:cubicBezTo>
                    <a:pt x="9419" y="2787"/>
                    <a:pt x="9490" y="2703"/>
                    <a:pt x="9490" y="2620"/>
                  </a:cubicBezTo>
                  <a:lnTo>
                    <a:pt x="9490" y="1846"/>
                  </a:lnTo>
                  <a:cubicBezTo>
                    <a:pt x="9466" y="1751"/>
                    <a:pt x="9395" y="1679"/>
                    <a:pt x="9300" y="1679"/>
                  </a:cubicBezTo>
                  <a:lnTo>
                    <a:pt x="6930" y="1679"/>
                  </a:lnTo>
                  <a:lnTo>
                    <a:pt x="5299" y="36"/>
                  </a:lnTo>
                  <a:cubicBezTo>
                    <a:pt x="5269" y="13"/>
                    <a:pt x="5228" y="1"/>
                    <a:pt x="51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993;p146">
              <a:extLst>
                <a:ext uri="{FF2B5EF4-FFF2-40B4-BE49-F238E27FC236}">
                  <a16:creationId xmlns:a16="http://schemas.microsoft.com/office/drawing/2014/main" id="{432F4B6D-378B-5015-B987-ED7482CB35B0}"/>
                </a:ext>
              </a:extLst>
            </p:cNvPr>
            <p:cNvSpPr/>
            <p:nvPr/>
          </p:nvSpPr>
          <p:spPr>
            <a:xfrm>
              <a:off x="6954883" y="3306382"/>
              <a:ext cx="42012" cy="41980"/>
            </a:xfrm>
            <a:custGeom>
              <a:avLst/>
              <a:gdLst/>
              <a:ahLst/>
              <a:cxnLst/>
              <a:rect l="l" t="t" r="r" b="b"/>
              <a:pathLst>
                <a:path w="1323" h="1322" extrusionOk="0">
                  <a:moveTo>
                    <a:pt x="1001" y="322"/>
                  </a:moveTo>
                  <a:lnTo>
                    <a:pt x="1001" y="988"/>
                  </a:lnTo>
                  <a:lnTo>
                    <a:pt x="322" y="988"/>
                  </a:lnTo>
                  <a:lnTo>
                    <a:pt x="322" y="322"/>
                  </a:lnTo>
                  <a:close/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lnTo>
                    <a:pt x="1" y="1155"/>
                  </a:lnTo>
                  <a:cubicBezTo>
                    <a:pt x="1" y="1250"/>
                    <a:pt x="72" y="1322"/>
                    <a:pt x="167" y="1322"/>
                  </a:cubicBezTo>
                  <a:lnTo>
                    <a:pt x="1155" y="1322"/>
                  </a:lnTo>
                  <a:cubicBezTo>
                    <a:pt x="1251" y="1322"/>
                    <a:pt x="1322" y="1250"/>
                    <a:pt x="1322" y="1155"/>
                  </a:cubicBezTo>
                  <a:lnTo>
                    <a:pt x="1322" y="155"/>
                  </a:lnTo>
                  <a:cubicBezTo>
                    <a:pt x="1310" y="72"/>
                    <a:pt x="1239" y="0"/>
                    <a:pt x="1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994;p146">
              <a:extLst>
                <a:ext uri="{FF2B5EF4-FFF2-40B4-BE49-F238E27FC236}">
                  <a16:creationId xmlns:a16="http://schemas.microsoft.com/office/drawing/2014/main" id="{8DCF4D09-9E25-C6C4-EBC7-9BDFC47CF4DB}"/>
                </a:ext>
              </a:extLst>
            </p:cNvPr>
            <p:cNvSpPr/>
            <p:nvPr/>
          </p:nvSpPr>
          <p:spPr>
            <a:xfrm>
              <a:off x="7013122" y="3306382"/>
              <a:ext cx="32168" cy="10225"/>
            </a:xfrm>
            <a:custGeom>
              <a:avLst/>
              <a:gdLst/>
              <a:ahLst/>
              <a:cxnLst/>
              <a:rect l="l" t="t" r="r" b="b"/>
              <a:pathLst>
                <a:path w="1013" h="322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55" y="322"/>
                  </a:cubicBezTo>
                  <a:lnTo>
                    <a:pt x="845" y="322"/>
                  </a:lnTo>
                  <a:cubicBezTo>
                    <a:pt x="929" y="322"/>
                    <a:pt x="1012" y="250"/>
                    <a:pt x="1012" y="155"/>
                  </a:cubicBezTo>
                  <a:cubicBezTo>
                    <a:pt x="1012" y="72"/>
                    <a:pt x="929" y="0"/>
                    <a:pt x="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995;p146">
              <a:extLst>
                <a:ext uri="{FF2B5EF4-FFF2-40B4-BE49-F238E27FC236}">
                  <a16:creationId xmlns:a16="http://schemas.microsoft.com/office/drawing/2014/main" id="{4C189A4E-F7B2-9047-508B-716F1B4E1AEA}"/>
                </a:ext>
              </a:extLst>
            </p:cNvPr>
            <p:cNvSpPr/>
            <p:nvPr/>
          </p:nvSpPr>
          <p:spPr>
            <a:xfrm>
              <a:off x="7013471" y="3333596"/>
              <a:ext cx="105903" cy="10606"/>
            </a:xfrm>
            <a:custGeom>
              <a:avLst/>
              <a:gdLst/>
              <a:ahLst/>
              <a:cxnLst/>
              <a:rect l="l" t="t" r="r" b="b"/>
              <a:pathLst>
                <a:path w="3335" h="334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8" y="334"/>
                  </a:cubicBezTo>
                  <a:lnTo>
                    <a:pt x="3168" y="334"/>
                  </a:lnTo>
                  <a:cubicBezTo>
                    <a:pt x="3251" y="334"/>
                    <a:pt x="3335" y="250"/>
                    <a:pt x="3335" y="167"/>
                  </a:cubicBezTo>
                  <a:cubicBezTo>
                    <a:pt x="3335" y="60"/>
                    <a:pt x="3263" y="0"/>
                    <a:pt x="3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996;p146">
              <a:extLst>
                <a:ext uri="{FF2B5EF4-FFF2-40B4-BE49-F238E27FC236}">
                  <a16:creationId xmlns:a16="http://schemas.microsoft.com/office/drawing/2014/main" id="{7BC262F2-6060-3A4D-1D92-456353BFC3C6}"/>
                </a:ext>
              </a:extLst>
            </p:cNvPr>
            <p:cNvSpPr/>
            <p:nvPr/>
          </p:nvSpPr>
          <p:spPr>
            <a:xfrm>
              <a:off x="6966982" y="3375576"/>
              <a:ext cx="63923" cy="10606"/>
            </a:xfrm>
            <a:custGeom>
              <a:avLst/>
              <a:gdLst/>
              <a:ahLst/>
              <a:cxnLst/>
              <a:rect l="l" t="t" r="r" b="b"/>
              <a:pathLst>
                <a:path w="2013" h="334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62"/>
                    <a:pt x="84" y="333"/>
                    <a:pt x="167" y="333"/>
                  </a:cubicBezTo>
                  <a:lnTo>
                    <a:pt x="1846" y="333"/>
                  </a:lnTo>
                  <a:cubicBezTo>
                    <a:pt x="1941" y="333"/>
                    <a:pt x="2013" y="262"/>
                    <a:pt x="2013" y="167"/>
                  </a:cubicBezTo>
                  <a:cubicBezTo>
                    <a:pt x="2013" y="71"/>
                    <a:pt x="1941" y="0"/>
                    <a:pt x="1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997;p146">
              <a:extLst>
                <a:ext uri="{FF2B5EF4-FFF2-40B4-BE49-F238E27FC236}">
                  <a16:creationId xmlns:a16="http://schemas.microsoft.com/office/drawing/2014/main" id="{781094AC-F619-73BC-14A5-F0425AC207AD}"/>
                </a:ext>
              </a:extLst>
            </p:cNvPr>
            <p:cNvSpPr/>
            <p:nvPr/>
          </p:nvSpPr>
          <p:spPr>
            <a:xfrm>
              <a:off x="6928781" y="3524157"/>
              <a:ext cx="52237" cy="10225"/>
            </a:xfrm>
            <a:custGeom>
              <a:avLst/>
              <a:gdLst/>
              <a:ahLst/>
              <a:cxnLst/>
              <a:rect l="l" t="t" r="r" b="b"/>
              <a:pathLst>
                <a:path w="1645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lnTo>
                    <a:pt x="1477" y="322"/>
                  </a:lnTo>
                  <a:cubicBezTo>
                    <a:pt x="1561" y="322"/>
                    <a:pt x="1644" y="250"/>
                    <a:pt x="1644" y="167"/>
                  </a:cubicBezTo>
                  <a:cubicBezTo>
                    <a:pt x="1644" y="72"/>
                    <a:pt x="1561" y="0"/>
                    <a:pt x="1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98;p146">
              <a:extLst>
                <a:ext uri="{FF2B5EF4-FFF2-40B4-BE49-F238E27FC236}">
                  <a16:creationId xmlns:a16="http://schemas.microsoft.com/office/drawing/2014/main" id="{9A072037-E50D-F427-AE83-1F8448A63BAA}"/>
                </a:ext>
              </a:extLst>
            </p:cNvPr>
            <p:cNvSpPr/>
            <p:nvPr/>
          </p:nvSpPr>
          <p:spPr>
            <a:xfrm>
              <a:off x="6945420" y="3314701"/>
              <a:ext cx="274141" cy="248800"/>
            </a:xfrm>
            <a:custGeom>
              <a:avLst/>
              <a:gdLst/>
              <a:ahLst/>
              <a:cxnLst/>
              <a:rect l="l" t="t" r="r" b="b"/>
              <a:pathLst>
                <a:path w="8633" h="7835" extrusionOk="0">
                  <a:moveTo>
                    <a:pt x="5835" y="3274"/>
                  </a:moveTo>
                  <a:lnTo>
                    <a:pt x="5323" y="3632"/>
                  </a:lnTo>
                  <a:lnTo>
                    <a:pt x="1787" y="3632"/>
                  </a:lnTo>
                  <a:lnTo>
                    <a:pt x="1275" y="3274"/>
                  </a:lnTo>
                  <a:close/>
                  <a:moveTo>
                    <a:pt x="4882" y="3965"/>
                  </a:moveTo>
                  <a:lnTo>
                    <a:pt x="4370" y="4322"/>
                  </a:lnTo>
                  <a:lnTo>
                    <a:pt x="2739" y="4322"/>
                  </a:lnTo>
                  <a:lnTo>
                    <a:pt x="2227" y="3965"/>
                  </a:lnTo>
                  <a:close/>
                  <a:moveTo>
                    <a:pt x="3930" y="4632"/>
                  </a:moveTo>
                  <a:lnTo>
                    <a:pt x="3561" y="4894"/>
                  </a:lnTo>
                  <a:lnTo>
                    <a:pt x="3180" y="4632"/>
                  </a:lnTo>
                  <a:close/>
                  <a:moveTo>
                    <a:pt x="7752" y="0"/>
                  </a:moveTo>
                  <a:cubicBezTo>
                    <a:pt x="7668" y="0"/>
                    <a:pt x="7585" y="72"/>
                    <a:pt x="7585" y="167"/>
                  </a:cubicBezTo>
                  <a:lnTo>
                    <a:pt x="7585" y="1560"/>
                  </a:lnTo>
                  <a:lnTo>
                    <a:pt x="7585" y="1977"/>
                  </a:lnTo>
                  <a:lnTo>
                    <a:pt x="6252" y="2929"/>
                  </a:lnTo>
                  <a:lnTo>
                    <a:pt x="799" y="2929"/>
                  </a:lnTo>
                  <a:lnTo>
                    <a:pt x="263" y="2548"/>
                  </a:lnTo>
                  <a:cubicBezTo>
                    <a:pt x="233" y="2528"/>
                    <a:pt x="197" y="2519"/>
                    <a:pt x="162" y="2519"/>
                  </a:cubicBezTo>
                  <a:cubicBezTo>
                    <a:pt x="114" y="2519"/>
                    <a:pt x="69" y="2537"/>
                    <a:pt x="48" y="2572"/>
                  </a:cubicBezTo>
                  <a:cubicBezTo>
                    <a:pt x="1" y="2643"/>
                    <a:pt x="13" y="2750"/>
                    <a:pt x="72" y="2798"/>
                  </a:cubicBezTo>
                  <a:lnTo>
                    <a:pt x="3442" y="5215"/>
                  </a:lnTo>
                  <a:cubicBezTo>
                    <a:pt x="3472" y="5233"/>
                    <a:pt x="3504" y="5242"/>
                    <a:pt x="3537" y="5242"/>
                  </a:cubicBezTo>
                  <a:cubicBezTo>
                    <a:pt x="3570" y="5242"/>
                    <a:pt x="3602" y="5233"/>
                    <a:pt x="3632" y="5215"/>
                  </a:cubicBezTo>
                  <a:lnTo>
                    <a:pt x="8300" y="1858"/>
                  </a:lnTo>
                  <a:lnTo>
                    <a:pt x="8300" y="7501"/>
                  </a:lnTo>
                  <a:lnTo>
                    <a:pt x="941" y="7501"/>
                  </a:lnTo>
                  <a:cubicBezTo>
                    <a:pt x="846" y="7501"/>
                    <a:pt x="775" y="7572"/>
                    <a:pt x="775" y="7668"/>
                  </a:cubicBezTo>
                  <a:cubicBezTo>
                    <a:pt x="775" y="7751"/>
                    <a:pt x="846" y="7834"/>
                    <a:pt x="941" y="7834"/>
                  </a:cubicBezTo>
                  <a:lnTo>
                    <a:pt x="8454" y="7834"/>
                  </a:lnTo>
                  <a:cubicBezTo>
                    <a:pt x="8538" y="7834"/>
                    <a:pt x="8621" y="7751"/>
                    <a:pt x="8621" y="7668"/>
                  </a:cubicBezTo>
                  <a:lnTo>
                    <a:pt x="8621" y="1548"/>
                  </a:lnTo>
                  <a:cubicBezTo>
                    <a:pt x="8625" y="1552"/>
                    <a:pt x="8628" y="1553"/>
                    <a:pt x="8629" y="1553"/>
                  </a:cubicBezTo>
                  <a:cubicBezTo>
                    <a:pt x="8633" y="1553"/>
                    <a:pt x="8633" y="1548"/>
                    <a:pt x="8633" y="1548"/>
                  </a:cubicBezTo>
                  <a:cubicBezTo>
                    <a:pt x="8621" y="1477"/>
                    <a:pt x="8561" y="1417"/>
                    <a:pt x="8466" y="1417"/>
                  </a:cubicBezTo>
                  <a:lnTo>
                    <a:pt x="7919" y="1417"/>
                  </a:lnTo>
                  <a:lnTo>
                    <a:pt x="7919" y="167"/>
                  </a:lnTo>
                  <a:cubicBezTo>
                    <a:pt x="7919" y="72"/>
                    <a:pt x="7847" y="0"/>
                    <a:pt x="77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13051;p146">
            <a:extLst>
              <a:ext uri="{FF2B5EF4-FFF2-40B4-BE49-F238E27FC236}">
                <a16:creationId xmlns:a16="http://schemas.microsoft.com/office/drawing/2014/main" id="{769DD4FD-4ECC-EB1B-5543-70F583753AE0}"/>
              </a:ext>
            </a:extLst>
          </p:cNvPr>
          <p:cNvGrpSpPr/>
          <p:nvPr/>
        </p:nvGrpSpPr>
        <p:grpSpPr>
          <a:xfrm>
            <a:off x="6496300" y="4879888"/>
            <a:ext cx="470664" cy="471168"/>
            <a:chOff x="4673540" y="3680297"/>
            <a:chExt cx="355434" cy="355815"/>
          </a:xfrm>
          <a:solidFill>
            <a:schemeClr val="bg1"/>
          </a:solidFill>
        </p:grpSpPr>
        <p:sp>
          <p:nvSpPr>
            <p:cNvPr id="131" name="Google Shape;13052;p146">
              <a:extLst>
                <a:ext uri="{FF2B5EF4-FFF2-40B4-BE49-F238E27FC236}">
                  <a16:creationId xmlns:a16="http://schemas.microsoft.com/office/drawing/2014/main" id="{F00B2D9F-AD92-862C-AB46-413B2948B3B7}"/>
                </a:ext>
              </a:extLst>
            </p:cNvPr>
            <p:cNvSpPr/>
            <p:nvPr/>
          </p:nvSpPr>
          <p:spPr>
            <a:xfrm>
              <a:off x="4673540" y="3680297"/>
              <a:ext cx="355434" cy="355815"/>
            </a:xfrm>
            <a:custGeom>
              <a:avLst/>
              <a:gdLst/>
              <a:ahLst/>
              <a:cxnLst/>
              <a:rect l="l" t="t" r="r" b="b"/>
              <a:pathLst>
                <a:path w="11193" h="11205" extrusionOk="0">
                  <a:moveTo>
                    <a:pt x="2012" y="0"/>
                  </a:moveTo>
                  <a:cubicBezTo>
                    <a:pt x="905" y="0"/>
                    <a:pt x="0" y="893"/>
                    <a:pt x="0" y="2013"/>
                  </a:cubicBezTo>
                  <a:lnTo>
                    <a:pt x="0" y="9192"/>
                  </a:lnTo>
                  <a:cubicBezTo>
                    <a:pt x="0" y="10287"/>
                    <a:pt x="893" y="11204"/>
                    <a:pt x="2012" y="11204"/>
                  </a:cubicBezTo>
                  <a:lnTo>
                    <a:pt x="9180" y="11204"/>
                  </a:lnTo>
                  <a:cubicBezTo>
                    <a:pt x="10287" y="11204"/>
                    <a:pt x="11192" y="10311"/>
                    <a:pt x="11192" y="9192"/>
                  </a:cubicBezTo>
                  <a:lnTo>
                    <a:pt x="11192" y="2013"/>
                  </a:lnTo>
                  <a:cubicBezTo>
                    <a:pt x="11180" y="917"/>
                    <a:pt x="10287" y="0"/>
                    <a:pt x="9180" y="0"/>
                  </a:cubicBezTo>
                  <a:lnTo>
                    <a:pt x="8085" y="0"/>
                  </a:lnTo>
                  <a:cubicBezTo>
                    <a:pt x="7989" y="0"/>
                    <a:pt x="7918" y="84"/>
                    <a:pt x="7918" y="167"/>
                  </a:cubicBezTo>
                  <a:cubicBezTo>
                    <a:pt x="7918" y="262"/>
                    <a:pt x="7989" y="334"/>
                    <a:pt x="8085" y="334"/>
                  </a:cubicBezTo>
                  <a:lnTo>
                    <a:pt x="9180" y="334"/>
                  </a:lnTo>
                  <a:cubicBezTo>
                    <a:pt x="10109" y="334"/>
                    <a:pt x="10847" y="1084"/>
                    <a:pt x="10847" y="2001"/>
                  </a:cubicBezTo>
                  <a:lnTo>
                    <a:pt x="10847" y="9180"/>
                  </a:lnTo>
                  <a:cubicBezTo>
                    <a:pt x="10847" y="10097"/>
                    <a:pt x="10109" y="10847"/>
                    <a:pt x="9180" y="10847"/>
                  </a:cubicBezTo>
                  <a:lnTo>
                    <a:pt x="2012" y="10847"/>
                  </a:lnTo>
                  <a:cubicBezTo>
                    <a:pt x="1084" y="10847"/>
                    <a:pt x="345" y="10097"/>
                    <a:pt x="345" y="9180"/>
                  </a:cubicBezTo>
                  <a:lnTo>
                    <a:pt x="345" y="2001"/>
                  </a:lnTo>
                  <a:cubicBezTo>
                    <a:pt x="345" y="1084"/>
                    <a:pt x="1084" y="334"/>
                    <a:pt x="2012" y="334"/>
                  </a:cubicBezTo>
                  <a:lnTo>
                    <a:pt x="7418" y="334"/>
                  </a:lnTo>
                  <a:cubicBezTo>
                    <a:pt x="7501" y="334"/>
                    <a:pt x="7573" y="262"/>
                    <a:pt x="7573" y="167"/>
                  </a:cubicBezTo>
                  <a:cubicBezTo>
                    <a:pt x="7573" y="84"/>
                    <a:pt x="7501" y="0"/>
                    <a:pt x="74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053;p146">
              <a:extLst>
                <a:ext uri="{FF2B5EF4-FFF2-40B4-BE49-F238E27FC236}">
                  <a16:creationId xmlns:a16="http://schemas.microsoft.com/office/drawing/2014/main" id="{05ED1FC0-B6DF-8DC8-6B9F-8B04EEE43A3A}"/>
                </a:ext>
              </a:extLst>
            </p:cNvPr>
            <p:cNvSpPr/>
            <p:nvPr/>
          </p:nvSpPr>
          <p:spPr>
            <a:xfrm>
              <a:off x="4805864" y="3736630"/>
              <a:ext cx="93042" cy="92661"/>
            </a:xfrm>
            <a:custGeom>
              <a:avLst/>
              <a:gdLst/>
              <a:ahLst/>
              <a:cxnLst/>
              <a:rect l="l" t="t" r="r" b="b"/>
              <a:pathLst>
                <a:path w="2930" h="2918" extrusionOk="0">
                  <a:moveTo>
                    <a:pt x="1477" y="334"/>
                  </a:moveTo>
                  <a:cubicBezTo>
                    <a:pt x="2096" y="334"/>
                    <a:pt x="2608" y="834"/>
                    <a:pt x="2608" y="1465"/>
                  </a:cubicBezTo>
                  <a:cubicBezTo>
                    <a:pt x="2608" y="2084"/>
                    <a:pt x="2096" y="2596"/>
                    <a:pt x="1477" y="2596"/>
                  </a:cubicBezTo>
                  <a:cubicBezTo>
                    <a:pt x="846" y="2596"/>
                    <a:pt x="346" y="2084"/>
                    <a:pt x="346" y="1465"/>
                  </a:cubicBezTo>
                  <a:cubicBezTo>
                    <a:pt x="346" y="834"/>
                    <a:pt x="846" y="334"/>
                    <a:pt x="1477" y="334"/>
                  </a:cubicBezTo>
                  <a:close/>
                  <a:moveTo>
                    <a:pt x="1477" y="0"/>
                  </a:moveTo>
                  <a:cubicBezTo>
                    <a:pt x="667" y="0"/>
                    <a:pt x="12" y="655"/>
                    <a:pt x="12" y="1465"/>
                  </a:cubicBezTo>
                  <a:cubicBezTo>
                    <a:pt x="0" y="2263"/>
                    <a:pt x="655" y="2918"/>
                    <a:pt x="1477" y="2918"/>
                  </a:cubicBezTo>
                  <a:cubicBezTo>
                    <a:pt x="2274" y="2918"/>
                    <a:pt x="2929" y="2263"/>
                    <a:pt x="2929" y="1465"/>
                  </a:cubicBezTo>
                  <a:cubicBezTo>
                    <a:pt x="2929" y="655"/>
                    <a:pt x="2274" y="0"/>
                    <a:pt x="1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054;p146">
              <a:extLst>
                <a:ext uri="{FF2B5EF4-FFF2-40B4-BE49-F238E27FC236}">
                  <a16:creationId xmlns:a16="http://schemas.microsoft.com/office/drawing/2014/main" id="{7E36D38B-1779-AB52-C7F9-9AF193986E82}"/>
                </a:ext>
              </a:extLst>
            </p:cNvPr>
            <p:cNvSpPr/>
            <p:nvPr/>
          </p:nvSpPr>
          <p:spPr>
            <a:xfrm>
              <a:off x="4779380" y="3841358"/>
              <a:ext cx="143723" cy="138801"/>
            </a:xfrm>
            <a:custGeom>
              <a:avLst/>
              <a:gdLst/>
              <a:ahLst/>
              <a:cxnLst/>
              <a:rect l="l" t="t" r="r" b="b"/>
              <a:pathLst>
                <a:path w="4526" h="4371" extrusionOk="0">
                  <a:moveTo>
                    <a:pt x="477" y="1"/>
                  </a:moveTo>
                  <a:cubicBezTo>
                    <a:pt x="215" y="1"/>
                    <a:pt x="1" y="203"/>
                    <a:pt x="1" y="477"/>
                  </a:cubicBezTo>
                  <a:lnTo>
                    <a:pt x="1" y="893"/>
                  </a:lnTo>
                  <a:cubicBezTo>
                    <a:pt x="1" y="1155"/>
                    <a:pt x="203" y="1370"/>
                    <a:pt x="477" y="1370"/>
                  </a:cubicBezTo>
                  <a:lnTo>
                    <a:pt x="763" y="1370"/>
                  </a:lnTo>
                  <a:cubicBezTo>
                    <a:pt x="834" y="1370"/>
                    <a:pt x="906" y="1429"/>
                    <a:pt x="906" y="1513"/>
                  </a:cubicBezTo>
                  <a:lnTo>
                    <a:pt x="906" y="2858"/>
                  </a:lnTo>
                  <a:cubicBezTo>
                    <a:pt x="906" y="2929"/>
                    <a:pt x="846" y="3001"/>
                    <a:pt x="763" y="3001"/>
                  </a:cubicBezTo>
                  <a:lnTo>
                    <a:pt x="572" y="3001"/>
                  </a:lnTo>
                  <a:cubicBezTo>
                    <a:pt x="299" y="3001"/>
                    <a:pt x="96" y="3215"/>
                    <a:pt x="96" y="3477"/>
                  </a:cubicBezTo>
                  <a:lnTo>
                    <a:pt x="96" y="3894"/>
                  </a:lnTo>
                  <a:cubicBezTo>
                    <a:pt x="96" y="4168"/>
                    <a:pt x="299" y="4370"/>
                    <a:pt x="572" y="4370"/>
                  </a:cubicBezTo>
                  <a:lnTo>
                    <a:pt x="4049" y="4370"/>
                  </a:lnTo>
                  <a:cubicBezTo>
                    <a:pt x="4311" y="4370"/>
                    <a:pt x="4525" y="4168"/>
                    <a:pt x="4525" y="3894"/>
                  </a:cubicBezTo>
                  <a:lnTo>
                    <a:pt x="4525" y="3477"/>
                  </a:lnTo>
                  <a:cubicBezTo>
                    <a:pt x="4525" y="3215"/>
                    <a:pt x="4311" y="3001"/>
                    <a:pt x="4049" y="3001"/>
                  </a:cubicBezTo>
                  <a:lnTo>
                    <a:pt x="3859" y="3001"/>
                  </a:lnTo>
                  <a:cubicBezTo>
                    <a:pt x="3787" y="3001"/>
                    <a:pt x="3704" y="2941"/>
                    <a:pt x="3704" y="2858"/>
                  </a:cubicBezTo>
                  <a:lnTo>
                    <a:pt x="3704" y="477"/>
                  </a:lnTo>
                  <a:cubicBezTo>
                    <a:pt x="3704" y="203"/>
                    <a:pt x="3501" y="1"/>
                    <a:pt x="3228" y="1"/>
                  </a:cubicBezTo>
                  <a:lnTo>
                    <a:pt x="1442" y="1"/>
                  </a:lnTo>
                  <a:cubicBezTo>
                    <a:pt x="1358" y="1"/>
                    <a:pt x="1287" y="72"/>
                    <a:pt x="1287" y="155"/>
                  </a:cubicBezTo>
                  <a:cubicBezTo>
                    <a:pt x="1287" y="251"/>
                    <a:pt x="1358" y="322"/>
                    <a:pt x="1442" y="322"/>
                  </a:cubicBezTo>
                  <a:lnTo>
                    <a:pt x="3228" y="322"/>
                  </a:lnTo>
                  <a:cubicBezTo>
                    <a:pt x="3311" y="322"/>
                    <a:pt x="3382" y="382"/>
                    <a:pt x="3382" y="477"/>
                  </a:cubicBezTo>
                  <a:lnTo>
                    <a:pt x="3382" y="2858"/>
                  </a:lnTo>
                  <a:cubicBezTo>
                    <a:pt x="3382" y="3120"/>
                    <a:pt x="3585" y="3334"/>
                    <a:pt x="3859" y="3334"/>
                  </a:cubicBezTo>
                  <a:lnTo>
                    <a:pt x="4049" y="3334"/>
                  </a:lnTo>
                  <a:cubicBezTo>
                    <a:pt x="4121" y="3334"/>
                    <a:pt x="4204" y="3394"/>
                    <a:pt x="4204" y="3477"/>
                  </a:cubicBezTo>
                  <a:lnTo>
                    <a:pt x="4204" y="3894"/>
                  </a:lnTo>
                  <a:cubicBezTo>
                    <a:pt x="4204" y="3965"/>
                    <a:pt x="4132" y="4049"/>
                    <a:pt x="4049" y="4049"/>
                  </a:cubicBezTo>
                  <a:lnTo>
                    <a:pt x="572" y="4049"/>
                  </a:lnTo>
                  <a:cubicBezTo>
                    <a:pt x="489" y="4049"/>
                    <a:pt x="418" y="3989"/>
                    <a:pt x="418" y="3894"/>
                  </a:cubicBezTo>
                  <a:lnTo>
                    <a:pt x="418" y="3477"/>
                  </a:lnTo>
                  <a:cubicBezTo>
                    <a:pt x="418" y="3406"/>
                    <a:pt x="477" y="3334"/>
                    <a:pt x="572" y="3334"/>
                  </a:cubicBezTo>
                  <a:lnTo>
                    <a:pt x="763" y="3334"/>
                  </a:lnTo>
                  <a:cubicBezTo>
                    <a:pt x="1025" y="3334"/>
                    <a:pt x="1239" y="3120"/>
                    <a:pt x="1239" y="2858"/>
                  </a:cubicBezTo>
                  <a:lnTo>
                    <a:pt x="1239" y="1513"/>
                  </a:lnTo>
                  <a:cubicBezTo>
                    <a:pt x="1239" y="1251"/>
                    <a:pt x="1025" y="1036"/>
                    <a:pt x="763" y="1036"/>
                  </a:cubicBezTo>
                  <a:lnTo>
                    <a:pt x="477" y="1036"/>
                  </a:lnTo>
                  <a:cubicBezTo>
                    <a:pt x="406" y="1036"/>
                    <a:pt x="334" y="977"/>
                    <a:pt x="334" y="893"/>
                  </a:cubicBezTo>
                  <a:lnTo>
                    <a:pt x="334" y="477"/>
                  </a:lnTo>
                  <a:cubicBezTo>
                    <a:pt x="334" y="393"/>
                    <a:pt x="394" y="322"/>
                    <a:pt x="477" y="322"/>
                  </a:cubicBezTo>
                  <a:lnTo>
                    <a:pt x="787" y="322"/>
                  </a:lnTo>
                  <a:cubicBezTo>
                    <a:pt x="882" y="322"/>
                    <a:pt x="953" y="251"/>
                    <a:pt x="953" y="155"/>
                  </a:cubicBezTo>
                  <a:cubicBezTo>
                    <a:pt x="953" y="72"/>
                    <a:pt x="882" y="1"/>
                    <a:pt x="7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37B5DDE3-6D46-5DB8-56D5-4A8BB05EC31C}"/>
              </a:ext>
            </a:extLst>
          </p:cNvPr>
          <p:cNvSpPr txBox="1"/>
          <p:nvPr/>
        </p:nvSpPr>
        <p:spPr>
          <a:xfrm>
            <a:off x="7012850" y="3105834"/>
            <a:ext cx="3709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alla.shaboltas@gmail.com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E00CEFA-97E2-3AB2-31A4-7888ABB40972}"/>
              </a:ext>
            </a:extLst>
          </p:cNvPr>
          <p:cNvSpPr txBox="1"/>
          <p:nvPr/>
        </p:nvSpPr>
        <p:spPr>
          <a:xfrm>
            <a:off x="7012850" y="4009664"/>
            <a:ext cx="370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grant_protective@mail.ru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9F4C35-5D63-B305-5258-2780B4171ACF}"/>
              </a:ext>
            </a:extLst>
          </p:cNvPr>
          <p:cNvSpPr txBox="1"/>
          <p:nvPr/>
        </p:nvSpPr>
        <p:spPr>
          <a:xfrm>
            <a:off x="7011299" y="4916125"/>
            <a:ext cx="4634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5D1FF"/>
                </a:solidFill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https://disk.yandex.ru/client/disk/</a:t>
            </a:r>
            <a:r>
              <a:rPr lang="ru-RU" dirty="0">
                <a:solidFill>
                  <a:srgbClr val="75D1FF"/>
                </a:solidFill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Грант</a:t>
            </a:r>
            <a:endParaRPr lang="ru-RU" dirty="0">
              <a:solidFill>
                <a:srgbClr val="75D1FF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8" name="Google Shape;12991;p146">
            <a:extLst>
              <a:ext uri="{FF2B5EF4-FFF2-40B4-BE49-F238E27FC236}">
                <a16:creationId xmlns:a16="http://schemas.microsoft.com/office/drawing/2014/main" id="{E5EDFB04-2605-ABFC-DFD8-E7FE70B21CEA}"/>
              </a:ext>
            </a:extLst>
          </p:cNvPr>
          <p:cNvGrpSpPr/>
          <p:nvPr/>
        </p:nvGrpSpPr>
        <p:grpSpPr>
          <a:xfrm>
            <a:off x="6496300" y="3903080"/>
            <a:ext cx="427605" cy="460655"/>
            <a:chOff x="6896644" y="3216007"/>
            <a:chExt cx="322917" cy="347876"/>
          </a:xfrm>
          <a:solidFill>
            <a:schemeClr val="bg1"/>
          </a:solidFill>
        </p:grpSpPr>
        <p:sp>
          <p:nvSpPr>
            <p:cNvPr id="139" name="Google Shape;12992;p146">
              <a:extLst>
                <a:ext uri="{FF2B5EF4-FFF2-40B4-BE49-F238E27FC236}">
                  <a16:creationId xmlns:a16="http://schemas.microsoft.com/office/drawing/2014/main" id="{43182BC3-95F2-68E9-64D6-E0AF0D846E0E}"/>
                </a:ext>
              </a:extLst>
            </p:cNvPr>
            <p:cNvSpPr/>
            <p:nvPr/>
          </p:nvSpPr>
          <p:spPr>
            <a:xfrm>
              <a:off x="6896644" y="3216007"/>
              <a:ext cx="301387" cy="347876"/>
            </a:xfrm>
            <a:custGeom>
              <a:avLst/>
              <a:gdLst/>
              <a:ahLst/>
              <a:cxnLst/>
              <a:rect l="l" t="t" r="r" b="b"/>
              <a:pathLst>
                <a:path w="9491" h="10955" extrusionOk="0">
                  <a:moveTo>
                    <a:pt x="5192" y="382"/>
                  </a:moveTo>
                  <a:lnTo>
                    <a:pt x="6490" y="1679"/>
                  </a:lnTo>
                  <a:lnTo>
                    <a:pt x="3906" y="1679"/>
                  </a:lnTo>
                  <a:lnTo>
                    <a:pt x="5192" y="382"/>
                  </a:lnTo>
                  <a:close/>
                  <a:moveTo>
                    <a:pt x="5186" y="1"/>
                  </a:moveTo>
                  <a:cubicBezTo>
                    <a:pt x="5144" y="1"/>
                    <a:pt x="5103" y="13"/>
                    <a:pt x="5073" y="36"/>
                  </a:cubicBezTo>
                  <a:lnTo>
                    <a:pt x="3442" y="1679"/>
                  </a:lnTo>
                  <a:lnTo>
                    <a:pt x="870" y="1679"/>
                  </a:lnTo>
                  <a:cubicBezTo>
                    <a:pt x="775" y="1679"/>
                    <a:pt x="703" y="1751"/>
                    <a:pt x="703" y="1846"/>
                  </a:cubicBezTo>
                  <a:lnTo>
                    <a:pt x="703" y="4501"/>
                  </a:lnTo>
                  <a:lnTo>
                    <a:pt x="168" y="4501"/>
                  </a:lnTo>
                  <a:cubicBezTo>
                    <a:pt x="72" y="4501"/>
                    <a:pt x="1" y="4585"/>
                    <a:pt x="1" y="4668"/>
                  </a:cubicBezTo>
                  <a:lnTo>
                    <a:pt x="1" y="10788"/>
                  </a:lnTo>
                  <a:cubicBezTo>
                    <a:pt x="1" y="10883"/>
                    <a:pt x="72" y="10954"/>
                    <a:pt x="168" y="10954"/>
                  </a:cubicBezTo>
                  <a:lnTo>
                    <a:pt x="1846" y="10954"/>
                  </a:lnTo>
                  <a:cubicBezTo>
                    <a:pt x="1942" y="10954"/>
                    <a:pt x="2013" y="10883"/>
                    <a:pt x="2013" y="10788"/>
                  </a:cubicBezTo>
                  <a:cubicBezTo>
                    <a:pt x="2013" y="10704"/>
                    <a:pt x="1942" y="10621"/>
                    <a:pt x="1846" y="10621"/>
                  </a:cubicBezTo>
                  <a:lnTo>
                    <a:pt x="334" y="10621"/>
                  </a:lnTo>
                  <a:lnTo>
                    <a:pt x="334" y="4989"/>
                  </a:lnTo>
                  <a:lnTo>
                    <a:pt x="1084" y="5537"/>
                  </a:lnTo>
                  <a:cubicBezTo>
                    <a:pt x="1115" y="5554"/>
                    <a:pt x="1147" y="5562"/>
                    <a:pt x="1178" y="5562"/>
                  </a:cubicBezTo>
                  <a:cubicBezTo>
                    <a:pt x="1231" y="5562"/>
                    <a:pt x="1280" y="5539"/>
                    <a:pt x="1311" y="5501"/>
                  </a:cubicBezTo>
                  <a:cubicBezTo>
                    <a:pt x="1358" y="5430"/>
                    <a:pt x="1346" y="5323"/>
                    <a:pt x="1275" y="5287"/>
                  </a:cubicBezTo>
                  <a:lnTo>
                    <a:pt x="1049" y="5096"/>
                  </a:lnTo>
                  <a:lnTo>
                    <a:pt x="1049" y="4692"/>
                  </a:lnTo>
                  <a:lnTo>
                    <a:pt x="1049" y="4668"/>
                  </a:lnTo>
                  <a:lnTo>
                    <a:pt x="1049" y="4656"/>
                  </a:lnTo>
                  <a:lnTo>
                    <a:pt x="1049" y="2013"/>
                  </a:lnTo>
                  <a:lnTo>
                    <a:pt x="9169" y="2013"/>
                  </a:lnTo>
                  <a:lnTo>
                    <a:pt x="9169" y="2620"/>
                  </a:lnTo>
                  <a:cubicBezTo>
                    <a:pt x="9169" y="2703"/>
                    <a:pt x="9240" y="2787"/>
                    <a:pt x="9335" y="2787"/>
                  </a:cubicBezTo>
                  <a:cubicBezTo>
                    <a:pt x="9419" y="2787"/>
                    <a:pt x="9490" y="2703"/>
                    <a:pt x="9490" y="2620"/>
                  </a:cubicBezTo>
                  <a:lnTo>
                    <a:pt x="9490" y="1846"/>
                  </a:lnTo>
                  <a:cubicBezTo>
                    <a:pt x="9466" y="1751"/>
                    <a:pt x="9395" y="1679"/>
                    <a:pt x="9300" y="1679"/>
                  </a:cubicBezTo>
                  <a:lnTo>
                    <a:pt x="6930" y="1679"/>
                  </a:lnTo>
                  <a:lnTo>
                    <a:pt x="5299" y="36"/>
                  </a:lnTo>
                  <a:cubicBezTo>
                    <a:pt x="5269" y="13"/>
                    <a:pt x="5228" y="1"/>
                    <a:pt x="51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993;p146">
              <a:extLst>
                <a:ext uri="{FF2B5EF4-FFF2-40B4-BE49-F238E27FC236}">
                  <a16:creationId xmlns:a16="http://schemas.microsoft.com/office/drawing/2014/main" id="{520867FA-A0F6-748A-05FB-24A3C9E07F60}"/>
                </a:ext>
              </a:extLst>
            </p:cNvPr>
            <p:cNvSpPr/>
            <p:nvPr/>
          </p:nvSpPr>
          <p:spPr>
            <a:xfrm>
              <a:off x="6954883" y="3306382"/>
              <a:ext cx="42012" cy="41980"/>
            </a:xfrm>
            <a:custGeom>
              <a:avLst/>
              <a:gdLst/>
              <a:ahLst/>
              <a:cxnLst/>
              <a:rect l="l" t="t" r="r" b="b"/>
              <a:pathLst>
                <a:path w="1323" h="1322" extrusionOk="0">
                  <a:moveTo>
                    <a:pt x="1001" y="322"/>
                  </a:moveTo>
                  <a:lnTo>
                    <a:pt x="1001" y="988"/>
                  </a:lnTo>
                  <a:lnTo>
                    <a:pt x="322" y="988"/>
                  </a:lnTo>
                  <a:lnTo>
                    <a:pt x="322" y="322"/>
                  </a:lnTo>
                  <a:close/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lnTo>
                    <a:pt x="1" y="1155"/>
                  </a:lnTo>
                  <a:cubicBezTo>
                    <a:pt x="1" y="1250"/>
                    <a:pt x="72" y="1322"/>
                    <a:pt x="167" y="1322"/>
                  </a:cubicBezTo>
                  <a:lnTo>
                    <a:pt x="1155" y="1322"/>
                  </a:lnTo>
                  <a:cubicBezTo>
                    <a:pt x="1251" y="1322"/>
                    <a:pt x="1322" y="1250"/>
                    <a:pt x="1322" y="1155"/>
                  </a:cubicBezTo>
                  <a:lnTo>
                    <a:pt x="1322" y="155"/>
                  </a:lnTo>
                  <a:cubicBezTo>
                    <a:pt x="1310" y="72"/>
                    <a:pt x="1239" y="0"/>
                    <a:pt x="1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2994;p146">
              <a:extLst>
                <a:ext uri="{FF2B5EF4-FFF2-40B4-BE49-F238E27FC236}">
                  <a16:creationId xmlns:a16="http://schemas.microsoft.com/office/drawing/2014/main" id="{27B3D22D-B102-4650-D713-2FBFD2868FB2}"/>
                </a:ext>
              </a:extLst>
            </p:cNvPr>
            <p:cNvSpPr/>
            <p:nvPr/>
          </p:nvSpPr>
          <p:spPr>
            <a:xfrm>
              <a:off x="7013122" y="3306382"/>
              <a:ext cx="32168" cy="10225"/>
            </a:xfrm>
            <a:custGeom>
              <a:avLst/>
              <a:gdLst/>
              <a:ahLst/>
              <a:cxnLst/>
              <a:rect l="l" t="t" r="r" b="b"/>
              <a:pathLst>
                <a:path w="1013" h="322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55" y="322"/>
                  </a:cubicBezTo>
                  <a:lnTo>
                    <a:pt x="845" y="322"/>
                  </a:lnTo>
                  <a:cubicBezTo>
                    <a:pt x="929" y="322"/>
                    <a:pt x="1012" y="250"/>
                    <a:pt x="1012" y="155"/>
                  </a:cubicBezTo>
                  <a:cubicBezTo>
                    <a:pt x="1012" y="72"/>
                    <a:pt x="929" y="0"/>
                    <a:pt x="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2995;p146">
              <a:extLst>
                <a:ext uri="{FF2B5EF4-FFF2-40B4-BE49-F238E27FC236}">
                  <a16:creationId xmlns:a16="http://schemas.microsoft.com/office/drawing/2014/main" id="{3E4BD8F8-6BD3-B546-E9F9-FF0870BEB8B9}"/>
                </a:ext>
              </a:extLst>
            </p:cNvPr>
            <p:cNvSpPr/>
            <p:nvPr/>
          </p:nvSpPr>
          <p:spPr>
            <a:xfrm>
              <a:off x="7013471" y="3333596"/>
              <a:ext cx="105903" cy="10606"/>
            </a:xfrm>
            <a:custGeom>
              <a:avLst/>
              <a:gdLst/>
              <a:ahLst/>
              <a:cxnLst/>
              <a:rect l="l" t="t" r="r" b="b"/>
              <a:pathLst>
                <a:path w="3335" h="334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8" y="334"/>
                  </a:cubicBezTo>
                  <a:lnTo>
                    <a:pt x="3168" y="334"/>
                  </a:lnTo>
                  <a:cubicBezTo>
                    <a:pt x="3251" y="334"/>
                    <a:pt x="3335" y="250"/>
                    <a:pt x="3335" y="167"/>
                  </a:cubicBezTo>
                  <a:cubicBezTo>
                    <a:pt x="3335" y="60"/>
                    <a:pt x="3263" y="0"/>
                    <a:pt x="3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996;p146">
              <a:extLst>
                <a:ext uri="{FF2B5EF4-FFF2-40B4-BE49-F238E27FC236}">
                  <a16:creationId xmlns:a16="http://schemas.microsoft.com/office/drawing/2014/main" id="{A08BD4F3-78B8-5FBD-80E8-B17958CF0E69}"/>
                </a:ext>
              </a:extLst>
            </p:cNvPr>
            <p:cNvSpPr/>
            <p:nvPr/>
          </p:nvSpPr>
          <p:spPr>
            <a:xfrm>
              <a:off x="6966982" y="3375576"/>
              <a:ext cx="63923" cy="10606"/>
            </a:xfrm>
            <a:custGeom>
              <a:avLst/>
              <a:gdLst/>
              <a:ahLst/>
              <a:cxnLst/>
              <a:rect l="l" t="t" r="r" b="b"/>
              <a:pathLst>
                <a:path w="2013" h="334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62"/>
                    <a:pt x="84" y="333"/>
                    <a:pt x="167" y="333"/>
                  </a:cubicBezTo>
                  <a:lnTo>
                    <a:pt x="1846" y="333"/>
                  </a:lnTo>
                  <a:cubicBezTo>
                    <a:pt x="1941" y="333"/>
                    <a:pt x="2013" y="262"/>
                    <a:pt x="2013" y="167"/>
                  </a:cubicBezTo>
                  <a:cubicBezTo>
                    <a:pt x="2013" y="71"/>
                    <a:pt x="1941" y="0"/>
                    <a:pt x="1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997;p146">
              <a:extLst>
                <a:ext uri="{FF2B5EF4-FFF2-40B4-BE49-F238E27FC236}">
                  <a16:creationId xmlns:a16="http://schemas.microsoft.com/office/drawing/2014/main" id="{5B402E28-4F37-E46A-D904-20E0647DCF15}"/>
                </a:ext>
              </a:extLst>
            </p:cNvPr>
            <p:cNvSpPr/>
            <p:nvPr/>
          </p:nvSpPr>
          <p:spPr>
            <a:xfrm>
              <a:off x="6928781" y="3524157"/>
              <a:ext cx="52237" cy="10225"/>
            </a:xfrm>
            <a:custGeom>
              <a:avLst/>
              <a:gdLst/>
              <a:ahLst/>
              <a:cxnLst/>
              <a:rect l="l" t="t" r="r" b="b"/>
              <a:pathLst>
                <a:path w="1645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lnTo>
                    <a:pt x="1477" y="322"/>
                  </a:lnTo>
                  <a:cubicBezTo>
                    <a:pt x="1561" y="322"/>
                    <a:pt x="1644" y="250"/>
                    <a:pt x="1644" y="167"/>
                  </a:cubicBezTo>
                  <a:cubicBezTo>
                    <a:pt x="1644" y="72"/>
                    <a:pt x="1561" y="0"/>
                    <a:pt x="1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2998;p146">
              <a:extLst>
                <a:ext uri="{FF2B5EF4-FFF2-40B4-BE49-F238E27FC236}">
                  <a16:creationId xmlns:a16="http://schemas.microsoft.com/office/drawing/2014/main" id="{3F60135D-729D-B0E0-3C22-CBBD4BCFFCCE}"/>
                </a:ext>
              </a:extLst>
            </p:cNvPr>
            <p:cNvSpPr/>
            <p:nvPr/>
          </p:nvSpPr>
          <p:spPr>
            <a:xfrm>
              <a:off x="6945420" y="3314701"/>
              <a:ext cx="274141" cy="248800"/>
            </a:xfrm>
            <a:custGeom>
              <a:avLst/>
              <a:gdLst/>
              <a:ahLst/>
              <a:cxnLst/>
              <a:rect l="l" t="t" r="r" b="b"/>
              <a:pathLst>
                <a:path w="8633" h="7835" extrusionOk="0">
                  <a:moveTo>
                    <a:pt x="5835" y="3274"/>
                  </a:moveTo>
                  <a:lnTo>
                    <a:pt x="5323" y="3632"/>
                  </a:lnTo>
                  <a:lnTo>
                    <a:pt x="1787" y="3632"/>
                  </a:lnTo>
                  <a:lnTo>
                    <a:pt x="1275" y="3274"/>
                  </a:lnTo>
                  <a:close/>
                  <a:moveTo>
                    <a:pt x="4882" y="3965"/>
                  </a:moveTo>
                  <a:lnTo>
                    <a:pt x="4370" y="4322"/>
                  </a:lnTo>
                  <a:lnTo>
                    <a:pt x="2739" y="4322"/>
                  </a:lnTo>
                  <a:lnTo>
                    <a:pt x="2227" y="3965"/>
                  </a:lnTo>
                  <a:close/>
                  <a:moveTo>
                    <a:pt x="3930" y="4632"/>
                  </a:moveTo>
                  <a:lnTo>
                    <a:pt x="3561" y="4894"/>
                  </a:lnTo>
                  <a:lnTo>
                    <a:pt x="3180" y="4632"/>
                  </a:lnTo>
                  <a:close/>
                  <a:moveTo>
                    <a:pt x="7752" y="0"/>
                  </a:moveTo>
                  <a:cubicBezTo>
                    <a:pt x="7668" y="0"/>
                    <a:pt x="7585" y="72"/>
                    <a:pt x="7585" y="167"/>
                  </a:cubicBezTo>
                  <a:lnTo>
                    <a:pt x="7585" y="1560"/>
                  </a:lnTo>
                  <a:lnTo>
                    <a:pt x="7585" y="1977"/>
                  </a:lnTo>
                  <a:lnTo>
                    <a:pt x="6252" y="2929"/>
                  </a:lnTo>
                  <a:lnTo>
                    <a:pt x="799" y="2929"/>
                  </a:lnTo>
                  <a:lnTo>
                    <a:pt x="263" y="2548"/>
                  </a:lnTo>
                  <a:cubicBezTo>
                    <a:pt x="233" y="2528"/>
                    <a:pt x="197" y="2519"/>
                    <a:pt x="162" y="2519"/>
                  </a:cubicBezTo>
                  <a:cubicBezTo>
                    <a:pt x="114" y="2519"/>
                    <a:pt x="69" y="2537"/>
                    <a:pt x="48" y="2572"/>
                  </a:cubicBezTo>
                  <a:cubicBezTo>
                    <a:pt x="1" y="2643"/>
                    <a:pt x="13" y="2750"/>
                    <a:pt x="72" y="2798"/>
                  </a:cubicBezTo>
                  <a:lnTo>
                    <a:pt x="3442" y="5215"/>
                  </a:lnTo>
                  <a:cubicBezTo>
                    <a:pt x="3472" y="5233"/>
                    <a:pt x="3504" y="5242"/>
                    <a:pt x="3537" y="5242"/>
                  </a:cubicBezTo>
                  <a:cubicBezTo>
                    <a:pt x="3570" y="5242"/>
                    <a:pt x="3602" y="5233"/>
                    <a:pt x="3632" y="5215"/>
                  </a:cubicBezTo>
                  <a:lnTo>
                    <a:pt x="8300" y="1858"/>
                  </a:lnTo>
                  <a:lnTo>
                    <a:pt x="8300" y="7501"/>
                  </a:lnTo>
                  <a:lnTo>
                    <a:pt x="941" y="7501"/>
                  </a:lnTo>
                  <a:cubicBezTo>
                    <a:pt x="846" y="7501"/>
                    <a:pt x="775" y="7572"/>
                    <a:pt x="775" y="7668"/>
                  </a:cubicBezTo>
                  <a:cubicBezTo>
                    <a:pt x="775" y="7751"/>
                    <a:pt x="846" y="7834"/>
                    <a:pt x="941" y="7834"/>
                  </a:cubicBezTo>
                  <a:lnTo>
                    <a:pt x="8454" y="7834"/>
                  </a:lnTo>
                  <a:cubicBezTo>
                    <a:pt x="8538" y="7834"/>
                    <a:pt x="8621" y="7751"/>
                    <a:pt x="8621" y="7668"/>
                  </a:cubicBezTo>
                  <a:lnTo>
                    <a:pt x="8621" y="1548"/>
                  </a:lnTo>
                  <a:cubicBezTo>
                    <a:pt x="8625" y="1552"/>
                    <a:pt x="8628" y="1553"/>
                    <a:pt x="8629" y="1553"/>
                  </a:cubicBezTo>
                  <a:cubicBezTo>
                    <a:pt x="8633" y="1553"/>
                    <a:pt x="8633" y="1548"/>
                    <a:pt x="8633" y="1548"/>
                  </a:cubicBezTo>
                  <a:cubicBezTo>
                    <a:pt x="8621" y="1477"/>
                    <a:pt x="8561" y="1417"/>
                    <a:pt x="8466" y="1417"/>
                  </a:cubicBezTo>
                  <a:lnTo>
                    <a:pt x="7919" y="1417"/>
                  </a:lnTo>
                  <a:lnTo>
                    <a:pt x="7919" y="167"/>
                  </a:lnTo>
                  <a:cubicBezTo>
                    <a:pt x="7919" y="72"/>
                    <a:pt x="7847" y="0"/>
                    <a:pt x="77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47" name="Рисунок 146" descr="Изображение выглядит как шаблон, Графика, пиксель, дизайн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1A4A983D-0915-EDDE-A0ED-F8765A9D80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66" y="3013806"/>
            <a:ext cx="3077027" cy="3077027"/>
          </a:xfrm>
          <a:prstGeom prst="rect">
            <a:avLst/>
          </a:prstGeom>
        </p:spPr>
      </p:pic>
      <p:sp>
        <p:nvSpPr>
          <p:cNvPr id="148" name="TextBox 147">
            <a:extLst>
              <a:ext uri="{FF2B5EF4-FFF2-40B4-BE49-F238E27FC236}">
                <a16:creationId xmlns:a16="http://schemas.microsoft.com/office/drawing/2014/main" id="{22FE593D-ACD9-56BA-06BB-9D42815EAF7A}"/>
              </a:ext>
            </a:extLst>
          </p:cNvPr>
          <p:cNvSpPr txBox="1"/>
          <p:nvPr/>
        </p:nvSpPr>
        <p:spPr>
          <a:xfrm>
            <a:off x="1081266" y="2179203"/>
            <a:ext cx="327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75D1FF"/>
                </a:solidFill>
                <a:latin typeface="Century Gothic" panose="020B0502020202020204" pitchFamily="34" charset="0"/>
              </a:rPr>
              <a:t>Информация-приглашение для участия в исследовании</a:t>
            </a:r>
            <a:r>
              <a:rPr lang="en-US" sz="1600" dirty="0">
                <a:solidFill>
                  <a:srgbClr val="75D1FF"/>
                </a:solidFill>
                <a:latin typeface="Century Gothic" panose="020B0502020202020204" pitchFamily="34" charset="0"/>
              </a:rPr>
              <a:t>:</a:t>
            </a:r>
            <a:endParaRPr lang="ru-RU" sz="1600" dirty="0">
              <a:solidFill>
                <a:srgbClr val="75D1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Shape 453">
          <a:extLst>
            <a:ext uri="{FF2B5EF4-FFF2-40B4-BE49-F238E27FC236}">
              <a16:creationId xmlns:a16="http://schemas.microsoft.com/office/drawing/2014/main" id="{7C812739-271C-B51E-0BD1-6043A3554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963;p50">
            <a:extLst>
              <a:ext uri="{FF2B5EF4-FFF2-40B4-BE49-F238E27FC236}">
                <a16:creationId xmlns:a16="http://schemas.microsoft.com/office/drawing/2014/main" id="{274CC5B9-E01A-A8D0-8F7C-9B8D68AECC41}"/>
              </a:ext>
            </a:extLst>
          </p:cNvPr>
          <p:cNvGrpSpPr/>
          <p:nvPr/>
        </p:nvGrpSpPr>
        <p:grpSpPr>
          <a:xfrm>
            <a:off x="9292252" y="1007324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15" name="Google Shape;964;p50">
              <a:extLst>
                <a:ext uri="{FF2B5EF4-FFF2-40B4-BE49-F238E27FC236}">
                  <a16:creationId xmlns:a16="http://schemas.microsoft.com/office/drawing/2014/main" id="{B672E6BE-CF03-B8D9-C0B3-56E1FB0C22B9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65;p50">
              <a:extLst>
                <a:ext uri="{FF2B5EF4-FFF2-40B4-BE49-F238E27FC236}">
                  <a16:creationId xmlns:a16="http://schemas.microsoft.com/office/drawing/2014/main" id="{006A66B9-83B7-2604-ED32-C7354AEFE250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66;p50">
              <a:extLst>
                <a:ext uri="{FF2B5EF4-FFF2-40B4-BE49-F238E27FC236}">
                  <a16:creationId xmlns:a16="http://schemas.microsoft.com/office/drawing/2014/main" id="{D94D3E89-AA0D-6563-22C7-3F224C5CF616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67;p50">
              <a:extLst>
                <a:ext uri="{FF2B5EF4-FFF2-40B4-BE49-F238E27FC236}">
                  <a16:creationId xmlns:a16="http://schemas.microsoft.com/office/drawing/2014/main" id="{0DC36BCB-30C9-CBF9-4E9F-2BCC18684CD1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68;p50">
              <a:extLst>
                <a:ext uri="{FF2B5EF4-FFF2-40B4-BE49-F238E27FC236}">
                  <a16:creationId xmlns:a16="http://schemas.microsoft.com/office/drawing/2014/main" id="{53BF6254-B3C8-0C6E-4998-230DD9F75A8A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69;p50">
              <a:extLst>
                <a:ext uri="{FF2B5EF4-FFF2-40B4-BE49-F238E27FC236}">
                  <a16:creationId xmlns:a16="http://schemas.microsoft.com/office/drawing/2014/main" id="{0D38CC82-1B48-F8F6-F3E6-D46664ECFD93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70;p50">
              <a:extLst>
                <a:ext uri="{FF2B5EF4-FFF2-40B4-BE49-F238E27FC236}">
                  <a16:creationId xmlns:a16="http://schemas.microsoft.com/office/drawing/2014/main" id="{DCB01E14-77A9-FC4A-8461-0C75F7BC7614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71;p50">
              <a:extLst>
                <a:ext uri="{FF2B5EF4-FFF2-40B4-BE49-F238E27FC236}">
                  <a16:creationId xmlns:a16="http://schemas.microsoft.com/office/drawing/2014/main" id="{3A1FE6C0-11C4-6686-FA69-60C0BF599D37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72;p50">
              <a:extLst>
                <a:ext uri="{FF2B5EF4-FFF2-40B4-BE49-F238E27FC236}">
                  <a16:creationId xmlns:a16="http://schemas.microsoft.com/office/drawing/2014/main" id="{24A6591A-CC72-80E2-BEF7-2C660F21FEC0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73;p50">
              <a:extLst>
                <a:ext uri="{FF2B5EF4-FFF2-40B4-BE49-F238E27FC236}">
                  <a16:creationId xmlns:a16="http://schemas.microsoft.com/office/drawing/2014/main" id="{FA3F3E69-ACA5-CCE9-4F07-C316617170ED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Рисунок 1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C1BC506C-FC56-3ECC-D5D9-2E00651A48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174EF48E-B6FE-3BFF-F778-5600B17AA17E}"/>
              </a:ext>
            </a:extLst>
          </p:cNvPr>
          <p:cNvSpPr/>
          <p:nvPr/>
        </p:nvSpPr>
        <p:spPr>
          <a:xfrm>
            <a:off x="781756" y="1966319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33FA88B-B886-61F1-C386-E5400E882BD9}"/>
              </a:ext>
            </a:extLst>
          </p:cNvPr>
          <p:cNvSpPr/>
          <p:nvPr/>
        </p:nvSpPr>
        <p:spPr>
          <a:xfrm>
            <a:off x="755475" y="3236421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6A7B09C-1D10-AB1E-804B-9213649B1806}"/>
              </a:ext>
            </a:extLst>
          </p:cNvPr>
          <p:cNvSpPr/>
          <p:nvPr/>
        </p:nvSpPr>
        <p:spPr>
          <a:xfrm>
            <a:off x="6299814" y="1966319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BA2CD19-9965-AE0B-EF01-39DB28F965A9}"/>
              </a:ext>
            </a:extLst>
          </p:cNvPr>
          <p:cNvSpPr/>
          <p:nvPr/>
        </p:nvSpPr>
        <p:spPr>
          <a:xfrm>
            <a:off x="6296523" y="3761759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0" name="Google Shape;2571;p72">
            <a:hlinkClick r:id="rId4" action="ppaction://hlinksldjump"/>
            <a:extLst>
              <a:ext uri="{FF2B5EF4-FFF2-40B4-BE49-F238E27FC236}">
                <a16:creationId xmlns:a16="http://schemas.microsoft.com/office/drawing/2014/main" id="{C7179A94-142D-B2E2-08BD-64E7EA6E1AB3}"/>
              </a:ext>
            </a:extLst>
          </p:cNvPr>
          <p:cNvSpPr txBox="1">
            <a:spLocks/>
          </p:cNvSpPr>
          <p:nvPr/>
        </p:nvSpPr>
        <p:spPr>
          <a:xfrm>
            <a:off x="1563005" y="3513969"/>
            <a:ext cx="4736809" cy="3423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Специфические факторы риска:</a:t>
            </a:r>
          </a:p>
        </p:txBody>
      </p:sp>
      <p:sp>
        <p:nvSpPr>
          <p:cNvPr id="11" name="Google Shape;2572;p72">
            <a:extLst>
              <a:ext uri="{FF2B5EF4-FFF2-40B4-BE49-F238E27FC236}">
                <a16:creationId xmlns:a16="http://schemas.microsoft.com/office/drawing/2014/main" id="{36BA56B5-1B3E-352E-801C-0EFB561A5CFC}"/>
              </a:ext>
            </a:extLst>
          </p:cNvPr>
          <p:cNvSpPr txBox="1">
            <a:spLocks/>
          </p:cNvSpPr>
          <p:nvPr/>
        </p:nvSpPr>
        <p:spPr>
          <a:xfrm>
            <a:off x="1965815" y="4057177"/>
            <a:ext cx="3960810" cy="4413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i="1" dirty="0">
                <a:solidFill>
                  <a:srgbClr val="92D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межличностные отношения</a:t>
            </a:r>
          </a:p>
          <a:p>
            <a:r>
              <a:rPr lang="ru-RU" sz="1600" b="1" i="1" dirty="0">
                <a:solidFill>
                  <a:srgbClr val="92D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академический стресс</a:t>
            </a:r>
          </a:p>
          <a:p>
            <a:r>
              <a:rPr lang="ru-RU" sz="1600" b="1" i="1" dirty="0">
                <a:solidFill>
                  <a:srgbClr val="92D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отрыв от семьи</a:t>
            </a:r>
          </a:p>
          <a:p>
            <a:r>
              <a:rPr lang="ru-RU" sz="1600" b="1" i="1" dirty="0">
                <a:solidFill>
                  <a:srgbClr val="92D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жизнь в большом городе</a:t>
            </a:r>
          </a:p>
          <a:p>
            <a:r>
              <a:rPr lang="ru-RU" sz="1600" b="1" i="1" dirty="0">
                <a:solidFill>
                  <a:srgbClr val="92D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переход от юношества к взрослой жизни и т.д. </a:t>
            </a:r>
          </a:p>
        </p:txBody>
      </p:sp>
      <p:sp>
        <p:nvSpPr>
          <p:cNvPr id="12" name="Google Shape;2574;p72">
            <a:hlinkClick r:id="rId5" action="ppaction://hlinksldjump"/>
            <a:extLst>
              <a:ext uri="{FF2B5EF4-FFF2-40B4-BE49-F238E27FC236}">
                <a16:creationId xmlns:a16="http://schemas.microsoft.com/office/drawing/2014/main" id="{7336BED7-E049-DE93-D69C-68D544CA7DD7}"/>
              </a:ext>
            </a:extLst>
          </p:cNvPr>
          <p:cNvSpPr txBox="1">
            <a:spLocks/>
          </p:cNvSpPr>
          <p:nvPr/>
        </p:nvSpPr>
        <p:spPr>
          <a:xfrm>
            <a:off x="1623055" y="2197107"/>
            <a:ext cx="4736809" cy="342300"/>
          </a:xfrm>
          <a:prstGeom prst="rect">
            <a:avLst/>
          </a:prstGeom>
        </p:spPr>
        <p:txBody>
          <a:bodyPr spcFirstLastPara="1" vert="horz" wrap="square" lIns="91425" tIns="0" rIns="91425" bIns="91425" rtlCol="0" anchor="t" anchorCtr="0"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Высокий уровень распространенности</a:t>
            </a:r>
          </a:p>
        </p:txBody>
      </p:sp>
      <p:sp>
        <p:nvSpPr>
          <p:cNvPr id="27" name="Google Shape;2574;p72">
            <a:hlinkClick r:id="rId5" action="ppaction://hlinksldjump"/>
            <a:extLst>
              <a:ext uri="{FF2B5EF4-FFF2-40B4-BE49-F238E27FC236}">
                <a16:creationId xmlns:a16="http://schemas.microsoft.com/office/drawing/2014/main" id="{51F98F2B-23D1-7E6D-5E01-8833760A9901}"/>
              </a:ext>
            </a:extLst>
          </p:cNvPr>
          <p:cNvSpPr txBox="1">
            <a:spLocks/>
          </p:cNvSpPr>
          <p:nvPr/>
        </p:nvSpPr>
        <p:spPr>
          <a:xfrm>
            <a:off x="7159619" y="2038695"/>
            <a:ext cx="4291379" cy="342300"/>
          </a:xfrm>
          <a:prstGeom prst="rect">
            <a:avLst/>
          </a:prstGeom>
        </p:spPr>
        <p:txBody>
          <a:bodyPr spcFirstLastPara="1" vert="horz" wrap="square" lIns="91425" tIns="0" rIns="91425" bIns="91425" rtlCol="0" anchor="t" anchorCtr="0"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Трудность разработки и внедрения превентивных программ на базе вузов</a:t>
            </a:r>
          </a:p>
        </p:txBody>
      </p:sp>
      <p:sp>
        <p:nvSpPr>
          <p:cNvPr id="35" name="Google Shape;2569;p72">
            <a:hlinkClick r:id="" action="ppaction://noaction"/>
            <a:extLst>
              <a:ext uri="{FF2B5EF4-FFF2-40B4-BE49-F238E27FC236}">
                <a16:creationId xmlns:a16="http://schemas.microsoft.com/office/drawing/2014/main" id="{01B4C187-8435-48A4-210F-9BBA946D9FFE}"/>
              </a:ext>
            </a:extLst>
          </p:cNvPr>
          <p:cNvSpPr txBox="1">
            <a:spLocks/>
          </p:cNvSpPr>
          <p:nvPr/>
        </p:nvSpPr>
        <p:spPr>
          <a:xfrm>
            <a:off x="7089179" y="3784791"/>
            <a:ext cx="4306315" cy="3423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Низкое качество существующих программ (формальность, декларативность, несовременность и др.)</a:t>
            </a: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27938A32-C0B7-5318-B84E-9717B916FC61}"/>
              </a:ext>
            </a:extLst>
          </p:cNvPr>
          <p:cNvSpPr/>
          <p:nvPr/>
        </p:nvSpPr>
        <p:spPr>
          <a:xfrm>
            <a:off x="6296523" y="5570719"/>
            <a:ext cx="744116" cy="7441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38" name="Google Shape;2569;p72">
            <a:hlinkClick r:id="" action="ppaction://noaction"/>
            <a:extLst>
              <a:ext uri="{FF2B5EF4-FFF2-40B4-BE49-F238E27FC236}">
                <a16:creationId xmlns:a16="http://schemas.microsoft.com/office/drawing/2014/main" id="{C7BC9D29-CBFA-45F7-E7FF-3D17F258E092}"/>
              </a:ext>
            </a:extLst>
          </p:cNvPr>
          <p:cNvSpPr txBox="1">
            <a:spLocks/>
          </p:cNvSpPr>
          <p:nvPr/>
        </p:nvSpPr>
        <p:spPr>
          <a:xfrm>
            <a:off x="7115856" y="5779198"/>
            <a:ext cx="4358280" cy="3423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Фокус превенции на негативе (факторы риска) </a:t>
            </a:r>
          </a:p>
          <a:p>
            <a:pPr>
              <a:spcBef>
                <a:spcPts val="0"/>
              </a:spcBef>
            </a:pP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Google Shape;454;p30">
            <a:extLst>
              <a:ext uri="{FF2B5EF4-FFF2-40B4-BE49-F238E27FC236}">
                <a16:creationId xmlns:a16="http://schemas.microsoft.com/office/drawing/2014/main" id="{D1C8C859-0810-D848-6626-02CDCAB09BFD}"/>
              </a:ext>
            </a:extLst>
          </p:cNvPr>
          <p:cNvSpPr txBox="1">
            <a:spLocks/>
          </p:cNvSpPr>
          <p:nvPr/>
        </p:nvSpPr>
        <p:spPr>
          <a:xfrm>
            <a:off x="437699" y="337876"/>
            <a:ext cx="9909513" cy="90370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r>
              <a:rPr lang="ru-RU" sz="4000" b="1">
                <a:solidFill>
                  <a:schemeClr val="bg1"/>
                </a:solidFill>
                <a:latin typeface="Segoe UI" panose="020B0502040204020203" pitchFamily="34" charset="0"/>
              </a:rPr>
              <a:t>СУИЦИДЫ В СТУДЕНЧЕСКОЙ СРЕДЕ</a:t>
            </a:r>
            <a:endParaRPr lang="en-US" sz="40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7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C36E4-2D1E-9F44-0B23-BB2ADA1A2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F58DD34F-CF0B-B35F-05BC-370DB2540C68}"/>
              </a:ext>
            </a:extLst>
          </p:cNvPr>
          <p:cNvSpPr txBox="1">
            <a:spLocks/>
          </p:cNvSpPr>
          <p:nvPr/>
        </p:nvSpPr>
        <p:spPr>
          <a:xfrm>
            <a:off x="377477" y="254436"/>
            <a:ext cx="9841755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ru-RU" altLang="ru-RU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Распределение суицидов студентов </a:t>
            </a:r>
            <a:br>
              <a:rPr lang="ru-RU" altLang="ru-RU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ru-RU" altLang="ru-RU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по годам (наши данные из открытых источников)</a:t>
            </a:r>
            <a:endParaRPr lang="en-US" sz="2800" b="1" dirty="0">
              <a:solidFill>
                <a:schemeClr val="accent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B4346532-0D93-A6F2-A552-D6F431447BBA}"/>
              </a:ext>
            </a:extLst>
          </p:cNvPr>
          <p:cNvGrpSpPr/>
          <p:nvPr/>
        </p:nvGrpSpPr>
        <p:grpSpPr>
          <a:xfrm>
            <a:off x="9938387" y="1244709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4" name="Google Shape;964;p50">
              <a:extLst>
                <a:ext uri="{FF2B5EF4-FFF2-40B4-BE49-F238E27FC236}">
                  <a16:creationId xmlns:a16="http://schemas.microsoft.com/office/drawing/2014/main" id="{28939131-9AB0-5B6A-7F7A-4208D4BC72D2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65;p50">
              <a:extLst>
                <a:ext uri="{FF2B5EF4-FFF2-40B4-BE49-F238E27FC236}">
                  <a16:creationId xmlns:a16="http://schemas.microsoft.com/office/drawing/2014/main" id="{F914B10A-3F9A-A506-EA62-66E9C4B5ECAE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6;p50">
              <a:extLst>
                <a:ext uri="{FF2B5EF4-FFF2-40B4-BE49-F238E27FC236}">
                  <a16:creationId xmlns:a16="http://schemas.microsoft.com/office/drawing/2014/main" id="{4F858960-4A7C-5685-8237-970EC8E7E8E3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7;p50">
              <a:extLst>
                <a:ext uri="{FF2B5EF4-FFF2-40B4-BE49-F238E27FC236}">
                  <a16:creationId xmlns:a16="http://schemas.microsoft.com/office/drawing/2014/main" id="{1395CD2E-4E23-0C62-B744-B99A42C4D3FC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8;p50">
              <a:extLst>
                <a:ext uri="{FF2B5EF4-FFF2-40B4-BE49-F238E27FC236}">
                  <a16:creationId xmlns:a16="http://schemas.microsoft.com/office/drawing/2014/main" id="{B3A87F02-B1F1-8A18-2FBE-D35F63FF7687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9;p50">
              <a:extLst>
                <a:ext uri="{FF2B5EF4-FFF2-40B4-BE49-F238E27FC236}">
                  <a16:creationId xmlns:a16="http://schemas.microsoft.com/office/drawing/2014/main" id="{187A8650-6E40-6CC7-C56F-C3582FA09B64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70;p50">
              <a:extLst>
                <a:ext uri="{FF2B5EF4-FFF2-40B4-BE49-F238E27FC236}">
                  <a16:creationId xmlns:a16="http://schemas.microsoft.com/office/drawing/2014/main" id="{AC72F714-829C-4D5D-C6C3-CA9E4264353E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1;p50">
              <a:extLst>
                <a:ext uri="{FF2B5EF4-FFF2-40B4-BE49-F238E27FC236}">
                  <a16:creationId xmlns:a16="http://schemas.microsoft.com/office/drawing/2014/main" id="{CD07A15E-94B9-63D5-17A0-06A6EBDBEE20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2;p50">
              <a:extLst>
                <a:ext uri="{FF2B5EF4-FFF2-40B4-BE49-F238E27FC236}">
                  <a16:creationId xmlns:a16="http://schemas.microsoft.com/office/drawing/2014/main" id="{5F0B659F-43B7-5765-E5C5-1795B484D89B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3;p50">
              <a:extLst>
                <a:ext uri="{FF2B5EF4-FFF2-40B4-BE49-F238E27FC236}">
                  <a16:creationId xmlns:a16="http://schemas.microsoft.com/office/drawing/2014/main" id="{B942176B-CD5C-A53F-1997-4E1126B6AE96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8" name="Рисунок 17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F8ABFD66-0B21-3577-4029-97343F10AB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id="{CD5450B2-0698-6DDC-7039-E21A0240B1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0631703"/>
              </p:ext>
            </p:extLst>
          </p:nvPr>
        </p:nvGraphicFramePr>
        <p:xfrm>
          <a:off x="904068" y="1779186"/>
          <a:ext cx="10136466" cy="456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162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08F0A-A10C-9761-5A26-9CD7AD766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C9769863-9918-3684-D59F-5AF72939650E}"/>
              </a:ext>
            </a:extLst>
          </p:cNvPr>
          <p:cNvSpPr txBox="1">
            <a:spLocks/>
          </p:cNvSpPr>
          <p:nvPr/>
        </p:nvSpPr>
        <p:spPr>
          <a:xfrm>
            <a:off x="360321" y="340704"/>
            <a:ext cx="7098336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4000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СУИЦИД В ПСИХОЛОГИИ</a:t>
            </a:r>
            <a:endParaRPr lang="en-US" sz="4000"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69BD044B-A9C2-73AD-142B-8BA0E2B45A4A}"/>
              </a:ext>
            </a:extLst>
          </p:cNvPr>
          <p:cNvGrpSpPr/>
          <p:nvPr/>
        </p:nvGrpSpPr>
        <p:grpSpPr>
          <a:xfrm>
            <a:off x="7458657" y="949926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4" name="Google Shape;964;p50">
              <a:extLst>
                <a:ext uri="{FF2B5EF4-FFF2-40B4-BE49-F238E27FC236}">
                  <a16:creationId xmlns:a16="http://schemas.microsoft.com/office/drawing/2014/main" id="{4F8AFA99-85F4-9229-E0BF-BB64FB90AAB9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65;p50">
              <a:extLst>
                <a:ext uri="{FF2B5EF4-FFF2-40B4-BE49-F238E27FC236}">
                  <a16:creationId xmlns:a16="http://schemas.microsoft.com/office/drawing/2014/main" id="{8A1DC40E-0309-60D5-C6AD-08A0D4ADE24C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6;p50">
              <a:extLst>
                <a:ext uri="{FF2B5EF4-FFF2-40B4-BE49-F238E27FC236}">
                  <a16:creationId xmlns:a16="http://schemas.microsoft.com/office/drawing/2014/main" id="{5450C0A2-5B26-5219-94DE-2697974145B7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7;p50">
              <a:extLst>
                <a:ext uri="{FF2B5EF4-FFF2-40B4-BE49-F238E27FC236}">
                  <a16:creationId xmlns:a16="http://schemas.microsoft.com/office/drawing/2014/main" id="{25FFDFD2-D1BB-4000-B1D1-1D8D524EA9DF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8;p50">
              <a:extLst>
                <a:ext uri="{FF2B5EF4-FFF2-40B4-BE49-F238E27FC236}">
                  <a16:creationId xmlns:a16="http://schemas.microsoft.com/office/drawing/2014/main" id="{C404D53C-F194-427D-31C1-206B9E28FCF6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9;p50">
              <a:extLst>
                <a:ext uri="{FF2B5EF4-FFF2-40B4-BE49-F238E27FC236}">
                  <a16:creationId xmlns:a16="http://schemas.microsoft.com/office/drawing/2014/main" id="{14C143C1-3892-D133-28FE-B2392DA3FEA3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70;p50">
              <a:extLst>
                <a:ext uri="{FF2B5EF4-FFF2-40B4-BE49-F238E27FC236}">
                  <a16:creationId xmlns:a16="http://schemas.microsoft.com/office/drawing/2014/main" id="{1C311F15-83F9-417E-1B7B-4E2A69458CD4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1;p50">
              <a:extLst>
                <a:ext uri="{FF2B5EF4-FFF2-40B4-BE49-F238E27FC236}">
                  <a16:creationId xmlns:a16="http://schemas.microsoft.com/office/drawing/2014/main" id="{E97CD699-A1C6-2673-4A87-63AB3C524357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2;p50">
              <a:extLst>
                <a:ext uri="{FF2B5EF4-FFF2-40B4-BE49-F238E27FC236}">
                  <a16:creationId xmlns:a16="http://schemas.microsoft.com/office/drawing/2014/main" id="{116C7D61-FCB5-16EE-7A75-C2389ABFD1ED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3;p50">
              <a:extLst>
                <a:ext uri="{FF2B5EF4-FFF2-40B4-BE49-F238E27FC236}">
                  <a16:creationId xmlns:a16="http://schemas.microsoft.com/office/drawing/2014/main" id="{1962E4D6-91AF-4B5B-5C69-C793F687CB1A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6049E6F-B81B-B1F1-DC16-C3AD005398E6}"/>
              </a:ext>
            </a:extLst>
          </p:cNvPr>
          <p:cNvSpPr/>
          <p:nvPr/>
        </p:nvSpPr>
        <p:spPr>
          <a:xfrm>
            <a:off x="522362" y="158468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01F4CF5-A4D1-67E8-11E9-1F76A78D8CA2}"/>
              </a:ext>
            </a:extLst>
          </p:cNvPr>
          <p:cNvSpPr/>
          <p:nvPr/>
        </p:nvSpPr>
        <p:spPr>
          <a:xfrm>
            <a:off x="522362" y="326335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F3D1A8-BB7A-F386-426E-BE5054130332}"/>
              </a:ext>
            </a:extLst>
          </p:cNvPr>
          <p:cNvSpPr txBox="1"/>
          <p:nvPr/>
        </p:nvSpPr>
        <p:spPr>
          <a:xfrm>
            <a:off x="1686679" y="3417101"/>
            <a:ext cx="3609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dirty="0">
                <a:solidFill>
                  <a:srgbClr val="215F9A"/>
                </a:solidFill>
                <a:latin typeface="Century Gothic" panose="020B0502020202020204" pitchFamily="34" charset="0"/>
              </a:rPr>
              <a:t>Сочетание кризисов (понятие «последней капли»)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8ABBAF-A421-8B3E-4079-AB9BC9279297}"/>
              </a:ext>
            </a:extLst>
          </p:cNvPr>
          <p:cNvSpPr txBox="1"/>
          <p:nvPr/>
        </p:nvSpPr>
        <p:spPr>
          <a:xfrm>
            <a:off x="1686679" y="1766240"/>
            <a:ext cx="3609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dirty="0">
                <a:solidFill>
                  <a:srgbClr val="215F9A"/>
                </a:solidFill>
                <a:latin typeface="Century Gothic" panose="020B0502020202020204" pitchFamily="34" charset="0"/>
              </a:rPr>
              <a:t>Отражение кризисного состояния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A453C0-AD73-C736-EE7D-2298A7272398}"/>
              </a:ext>
            </a:extLst>
          </p:cNvPr>
          <p:cNvSpPr txBox="1"/>
          <p:nvPr/>
        </p:nvSpPr>
        <p:spPr>
          <a:xfrm>
            <a:off x="1686680" y="4841868"/>
            <a:ext cx="3802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rgbClr val="215F9A"/>
                </a:solidFill>
                <a:latin typeface="Century Gothic" panose="020B0502020202020204" pitchFamily="34" charset="0"/>
              </a:rPr>
              <a:t>Амбивалентность (разрыв между желаниями жить и умереть – есть возможность предотвращения)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85BE18-1813-59E3-2813-7EFA320BBABA}"/>
              </a:ext>
            </a:extLst>
          </p:cNvPr>
          <p:cNvSpPr txBox="1"/>
          <p:nvPr/>
        </p:nvSpPr>
        <p:spPr>
          <a:xfrm>
            <a:off x="6886768" y="1939773"/>
            <a:ext cx="468412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rgbClr val="215F9A"/>
                </a:solidFill>
                <a:latin typeface="Century Gothic" panose="020B0502020202020204" pitchFamily="34" charset="0"/>
              </a:rPr>
              <a:t>Коммуникативный аспект – суицид как последнее средство что-то сообщить другим людям – есть возможность определить «что» и найти другие варианты выражения чувств (вины, агрессии и др.)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F34D87-EFDA-A462-0865-4BC0AD185DEA}"/>
              </a:ext>
            </a:extLst>
          </p:cNvPr>
          <p:cNvSpPr txBox="1"/>
          <p:nvPr/>
        </p:nvSpPr>
        <p:spPr>
          <a:xfrm>
            <a:off x="6930401" y="4411114"/>
            <a:ext cx="5242277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rgbClr val="215F9A"/>
                </a:solidFill>
                <a:latin typeface="Century Gothic" panose="020B0502020202020204" pitchFamily="34" charset="0"/>
              </a:rPr>
              <a:t>Отказ системы внешней поддержки</a:t>
            </a:r>
          </a:p>
          <a:p>
            <a:endParaRPr lang="ru-RU" sz="1800" dirty="0">
              <a:solidFill>
                <a:schemeClr val="accent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endParaRPr lang="ru-RU" dirty="0">
              <a:solidFill>
                <a:schemeClr val="accent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957AAE0-8984-F4A5-462F-3089EAB78353}"/>
              </a:ext>
            </a:extLst>
          </p:cNvPr>
          <p:cNvSpPr/>
          <p:nvPr/>
        </p:nvSpPr>
        <p:spPr>
          <a:xfrm>
            <a:off x="522362" y="494202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949FFF43-59EC-B530-91A8-3197C93320E6}"/>
              </a:ext>
            </a:extLst>
          </p:cNvPr>
          <p:cNvSpPr/>
          <p:nvPr/>
        </p:nvSpPr>
        <p:spPr>
          <a:xfrm>
            <a:off x="5674704" y="2222608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1CEE0C06-199C-67C9-C4E7-BFAC2AF53A18}"/>
              </a:ext>
            </a:extLst>
          </p:cNvPr>
          <p:cNvSpPr/>
          <p:nvPr/>
        </p:nvSpPr>
        <p:spPr>
          <a:xfrm>
            <a:off x="5674704" y="4202161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C88F5E1D-7611-88C7-3BB9-6A7CC2D359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grpSp>
        <p:nvGrpSpPr>
          <p:cNvPr id="20" name="Google Shape;13866;p148">
            <a:extLst>
              <a:ext uri="{FF2B5EF4-FFF2-40B4-BE49-F238E27FC236}">
                <a16:creationId xmlns:a16="http://schemas.microsoft.com/office/drawing/2014/main" id="{CA96159F-6834-CD2B-E9CB-7AD5CC7E2209}"/>
              </a:ext>
            </a:extLst>
          </p:cNvPr>
          <p:cNvGrpSpPr/>
          <p:nvPr/>
        </p:nvGrpSpPr>
        <p:grpSpPr>
          <a:xfrm>
            <a:off x="5876131" y="4322422"/>
            <a:ext cx="707756" cy="659378"/>
            <a:chOff x="2185128" y="2427549"/>
            <a:chExt cx="382758" cy="356595"/>
          </a:xfrm>
          <a:solidFill>
            <a:srgbClr val="215F9A"/>
          </a:solidFill>
        </p:grpSpPr>
        <p:sp>
          <p:nvSpPr>
            <p:cNvPr id="22" name="Google Shape;13867;p148">
              <a:extLst>
                <a:ext uri="{FF2B5EF4-FFF2-40B4-BE49-F238E27FC236}">
                  <a16:creationId xmlns:a16="http://schemas.microsoft.com/office/drawing/2014/main" id="{870195A8-65D8-8FD8-84C6-9F0290B886E6}"/>
                </a:ext>
              </a:extLst>
            </p:cNvPr>
            <p:cNvSpPr/>
            <p:nvPr/>
          </p:nvSpPr>
          <p:spPr>
            <a:xfrm>
              <a:off x="2313584" y="2612467"/>
              <a:ext cx="119417" cy="103853"/>
            </a:xfrm>
            <a:custGeom>
              <a:avLst/>
              <a:gdLst/>
              <a:ahLst/>
              <a:cxnLst/>
              <a:rect l="l" t="t" r="r" b="b"/>
              <a:pathLst>
                <a:path w="3752" h="3263" extrusionOk="0">
                  <a:moveTo>
                    <a:pt x="1882" y="0"/>
                  </a:moveTo>
                  <a:cubicBezTo>
                    <a:pt x="1775" y="0"/>
                    <a:pt x="1692" y="96"/>
                    <a:pt x="1692" y="203"/>
                  </a:cubicBezTo>
                  <a:lnTo>
                    <a:pt x="1692" y="2013"/>
                  </a:lnTo>
                  <a:lnTo>
                    <a:pt x="120" y="2917"/>
                  </a:lnTo>
                  <a:cubicBezTo>
                    <a:pt x="37" y="2977"/>
                    <a:pt x="1" y="3084"/>
                    <a:pt x="48" y="3179"/>
                  </a:cubicBezTo>
                  <a:cubicBezTo>
                    <a:pt x="84" y="3239"/>
                    <a:pt x="156" y="3263"/>
                    <a:pt x="215" y="3263"/>
                  </a:cubicBezTo>
                  <a:cubicBezTo>
                    <a:pt x="239" y="3263"/>
                    <a:pt x="275" y="3251"/>
                    <a:pt x="298" y="3239"/>
                  </a:cubicBezTo>
                  <a:lnTo>
                    <a:pt x="1870" y="2322"/>
                  </a:lnTo>
                  <a:lnTo>
                    <a:pt x="3430" y="3239"/>
                  </a:lnTo>
                  <a:cubicBezTo>
                    <a:pt x="3454" y="3251"/>
                    <a:pt x="3489" y="3263"/>
                    <a:pt x="3513" y="3263"/>
                  </a:cubicBezTo>
                  <a:cubicBezTo>
                    <a:pt x="3573" y="3263"/>
                    <a:pt x="3656" y="3239"/>
                    <a:pt x="3680" y="3179"/>
                  </a:cubicBezTo>
                  <a:cubicBezTo>
                    <a:pt x="3751" y="3072"/>
                    <a:pt x="3727" y="2965"/>
                    <a:pt x="3632" y="2906"/>
                  </a:cubicBezTo>
                  <a:lnTo>
                    <a:pt x="2073" y="2001"/>
                  </a:lnTo>
                  <a:lnTo>
                    <a:pt x="2073" y="203"/>
                  </a:lnTo>
                  <a:cubicBezTo>
                    <a:pt x="2073" y="96"/>
                    <a:pt x="1989" y="0"/>
                    <a:pt x="18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3868;p148">
              <a:extLst>
                <a:ext uri="{FF2B5EF4-FFF2-40B4-BE49-F238E27FC236}">
                  <a16:creationId xmlns:a16="http://schemas.microsoft.com/office/drawing/2014/main" id="{1F92A256-E0B3-92CC-BE18-AA941E63F223}"/>
                </a:ext>
              </a:extLst>
            </p:cNvPr>
            <p:cNvSpPr/>
            <p:nvPr/>
          </p:nvSpPr>
          <p:spPr>
            <a:xfrm>
              <a:off x="2311706" y="2427549"/>
              <a:ext cx="129633" cy="171327"/>
            </a:xfrm>
            <a:custGeom>
              <a:avLst/>
              <a:gdLst/>
              <a:ahLst/>
              <a:cxnLst/>
              <a:rect l="l" t="t" r="r" b="b"/>
              <a:pathLst>
                <a:path w="4073" h="5383" extrusionOk="0">
                  <a:moveTo>
                    <a:pt x="2084" y="369"/>
                  </a:moveTo>
                  <a:cubicBezTo>
                    <a:pt x="2584" y="369"/>
                    <a:pt x="2977" y="774"/>
                    <a:pt x="2977" y="1262"/>
                  </a:cubicBezTo>
                  <a:lnTo>
                    <a:pt x="2977" y="1381"/>
                  </a:lnTo>
                  <a:lnTo>
                    <a:pt x="2965" y="1381"/>
                  </a:lnTo>
                  <a:cubicBezTo>
                    <a:pt x="2703" y="1322"/>
                    <a:pt x="2620" y="965"/>
                    <a:pt x="2620" y="965"/>
                  </a:cubicBezTo>
                  <a:cubicBezTo>
                    <a:pt x="2608" y="893"/>
                    <a:pt x="2548" y="834"/>
                    <a:pt x="2477" y="810"/>
                  </a:cubicBezTo>
                  <a:cubicBezTo>
                    <a:pt x="2468" y="808"/>
                    <a:pt x="2458" y="807"/>
                    <a:pt x="2449" y="807"/>
                  </a:cubicBezTo>
                  <a:cubicBezTo>
                    <a:pt x="2385" y="807"/>
                    <a:pt x="2317" y="841"/>
                    <a:pt x="2286" y="893"/>
                  </a:cubicBezTo>
                  <a:cubicBezTo>
                    <a:pt x="1941" y="1369"/>
                    <a:pt x="1179" y="1369"/>
                    <a:pt x="1167" y="1369"/>
                  </a:cubicBezTo>
                  <a:cubicBezTo>
                    <a:pt x="1155" y="1369"/>
                    <a:pt x="1119" y="1369"/>
                    <a:pt x="1108" y="1381"/>
                  </a:cubicBezTo>
                  <a:lnTo>
                    <a:pt x="1108" y="1262"/>
                  </a:lnTo>
                  <a:cubicBezTo>
                    <a:pt x="1108" y="774"/>
                    <a:pt x="1512" y="369"/>
                    <a:pt x="2001" y="369"/>
                  </a:cubicBezTo>
                  <a:close/>
                  <a:moveTo>
                    <a:pt x="3132" y="1905"/>
                  </a:moveTo>
                  <a:cubicBezTo>
                    <a:pt x="3155" y="1929"/>
                    <a:pt x="3179" y="1953"/>
                    <a:pt x="3179" y="2000"/>
                  </a:cubicBezTo>
                  <a:cubicBezTo>
                    <a:pt x="3179" y="2048"/>
                    <a:pt x="3144" y="2096"/>
                    <a:pt x="3120" y="2119"/>
                  </a:cubicBezTo>
                  <a:lnTo>
                    <a:pt x="3120" y="1905"/>
                  </a:lnTo>
                  <a:close/>
                  <a:moveTo>
                    <a:pt x="977" y="1881"/>
                  </a:moveTo>
                  <a:lnTo>
                    <a:pt x="977" y="2143"/>
                  </a:lnTo>
                  <a:cubicBezTo>
                    <a:pt x="929" y="2108"/>
                    <a:pt x="893" y="2060"/>
                    <a:pt x="893" y="2000"/>
                  </a:cubicBezTo>
                  <a:cubicBezTo>
                    <a:pt x="893" y="1965"/>
                    <a:pt x="917" y="1929"/>
                    <a:pt x="941" y="1905"/>
                  </a:cubicBezTo>
                  <a:cubicBezTo>
                    <a:pt x="953" y="1905"/>
                    <a:pt x="953" y="1905"/>
                    <a:pt x="977" y="1881"/>
                  </a:cubicBezTo>
                  <a:close/>
                  <a:moveTo>
                    <a:pt x="2358" y="1346"/>
                  </a:moveTo>
                  <a:cubicBezTo>
                    <a:pt x="2429" y="1477"/>
                    <a:pt x="2548" y="1619"/>
                    <a:pt x="2715" y="1691"/>
                  </a:cubicBezTo>
                  <a:lnTo>
                    <a:pt x="2715" y="2227"/>
                  </a:lnTo>
                  <a:cubicBezTo>
                    <a:pt x="2739" y="2572"/>
                    <a:pt x="2465" y="2834"/>
                    <a:pt x="2132" y="2834"/>
                  </a:cubicBezTo>
                  <a:lnTo>
                    <a:pt x="1953" y="2834"/>
                  </a:lnTo>
                  <a:cubicBezTo>
                    <a:pt x="1631" y="2834"/>
                    <a:pt x="1346" y="2572"/>
                    <a:pt x="1346" y="2227"/>
                  </a:cubicBezTo>
                  <a:lnTo>
                    <a:pt x="1346" y="1738"/>
                  </a:lnTo>
                  <a:cubicBezTo>
                    <a:pt x="1596" y="1703"/>
                    <a:pt x="2024" y="1619"/>
                    <a:pt x="2358" y="1346"/>
                  </a:cubicBezTo>
                  <a:close/>
                  <a:moveTo>
                    <a:pt x="2262" y="3215"/>
                  </a:moveTo>
                  <a:lnTo>
                    <a:pt x="2262" y="3310"/>
                  </a:lnTo>
                  <a:lnTo>
                    <a:pt x="2251" y="3310"/>
                  </a:lnTo>
                  <a:lnTo>
                    <a:pt x="2048" y="3536"/>
                  </a:lnTo>
                  <a:lnTo>
                    <a:pt x="1846" y="3346"/>
                  </a:lnTo>
                  <a:lnTo>
                    <a:pt x="1846" y="3215"/>
                  </a:lnTo>
                  <a:close/>
                  <a:moveTo>
                    <a:pt x="2001" y="0"/>
                  </a:moveTo>
                  <a:cubicBezTo>
                    <a:pt x="1298" y="0"/>
                    <a:pt x="727" y="560"/>
                    <a:pt x="727" y="1262"/>
                  </a:cubicBezTo>
                  <a:lnTo>
                    <a:pt x="727" y="1584"/>
                  </a:lnTo>
                  <a:cubicBezTo>
                    <a:pt x="608" y="1691"/>
                    <a:pt x="536" y="1846"/>
                    <a:pt x="536" y="2000"/>
                  </a:cubicBezTo>
                  <a:cubicBezTo>
                    <a:pt x="536" y="2286"/>
                    <a:pt x="762" y="2524"/>
                    <a:pt x="1024" y="2536"/>
                  </a:cubicBezTo>
                  <a:cubicBezTo>
                    <a:pt x="1108" y="2762"/>
                    <a:pt x="1262" y="2953"/>
                    <a:pt x="1465" y="3072"/>
                  </a:cubicBezTo>
                  <a:lnTo>
                    <a:pt x="1465" y="3179"/>
                  </a:lnTo>
                  <a:lnTo>
                    <a:pt x="691" y="3477"/>
                  </a:lnTo>
                  <a:cubicBezTo>
                    <a:pt x="608" y="3512"/>
                    <a:pt x="0" y="3751"/>
                    <a:pt x="0" y="4525"/>
                  </a:cubicBezTo>
                  <a:lnTo>
                    <a:pt x="0" y="5191"/>
                  </a:lnTo>
                  <a:cubicBezTo>
                    <a:pt x="0" y="5298"/>
                    <a:pt x="96" y="5382"/>
                    <a:pt x="191" y="5382"/>
                  </a:cubicBezTo>
                  <a:lnTo>
                    <a:pt x="667" y="5382"/>
                  </a:lnTo>
                  <a:cubicBezTo>
                    <a:pt x="774" y="5382"/>
                    <a:pt x="869" y="5298"/>
                    <a:pt x="869" y="5191"/>
                  </a:cubicBezTo>
                  <a:cubicBezTo>
                    <a:pt x="869" y="5084"/>
                    <a:pt x="774" y="5001"/>
                    <a:pt x="667" y="5001"/>
                  </a:cubicBezTo>
                  <a:lnTo>
                    <a:pt x="369" y="5001"/>
                  </a:lnTo>
                  <a:lnTo>
                    <a:pt x="369" y="4501"/>
                  </a:lnTo>
                  <a:cubicBezTo>
                    <a:pt x="369" y="3989"/>
                    <a:pt x="786" y="3834"/>
                    <a:pt x="810" y="3822"/>
                  </a:cubicBezTo>
                  <a:lnTo>
                    <a:pt x="822" y="3822"/>
                  </a:lnTo>
                  <a:lnTo>
                    <a:pt x="1536" y="3536"/>
                  </a:lnTo>
                  <a:lnTo>
                    <a:pt x="1905" y="3905"/>
                  </a:lnTo>
                  <a:cubicBezTo>
                    <a:pt x="1941" y="3941"/>
                    <a:pt x="2001" y="3965"/>
                    <a:pt x="2036" y="3965"/>
                  </a:cubicBezTo>
                  <a:cubicBezTo>
                    <a:pt x="2084" y="3965"/>
                    <a:pt x="2143" y="3953"/>
                    <a:pt x="2179" y="3905"/>
                  </a:cubicBezTo>
                  <a:lnTo>
                    <a:pt x="2536" y="3536"/>
                  </a:lnTo>
                  <a:lnTo>
                    <a:pt x="3251" y="3822"/>
                  </a:lnTo>
                  <a:lnTo>
                    <a:pt x="3263" y="3822"/>
                  </a:lnTo>
                  <a:cubicBezTo>
                    <a:pt x="3275" y="3822"/>
                    <a:pt x="3691" y="3989"/>
                    <a:pt x="3691" y="4501"/>
                  </a:cubicBezTo>
                  <a:lnTo>
                    <a:pt x="3691" y="5001"/>
                  </a:lnTo>
                  <a:lnTo>
                    <a:pt x="1310" y="5001"/>
                  </a:lnTo>
                  <a:cubicBezTo>
                    <a:pt x="1203" y="5001"/>
                    <a:pt x="1119" y="5084"/>
                    <a:pt x="1119" y="5191"/>
                  </a:cubicBezTo>
                  <a:cubicBezTo>
                    <a:pt x="1119" y="5298"/>
                    <a:pt x="1203" y="5382"/>
                    <a:pt x="1310" y="5382"/>
                  </a:cubicBezTo>
                  <a:lnTo>
                    <a:pt x="3882" y="5382"/>
                  </a:lnTo>
                  <a:cubicBezTo>
                    <a:pt x="3888" y="5383"/>
                    <a:pt x="3894" y="5383"/>
                    <a:pt x="3900" y="5383"/>
                  </a:cubicBezTo>
                  <a:cubicBezTo>
                    <a:pt x="3989" y="5383"/>
                    <a:pt x="4072" y="5303"/>
                    <a:pt x="4072" y="5203"/>
                  </a:cubicBezTo>
                  <a:lnTo>
                    <a:pt x="4072" y="4536"/>
                  </a:lnTo>
                  <a:cubicBezTo>
                    <a:pt x="4072" y="3763"/>
                    <a:pt x="3477" y="3524"/>
                    <a:pt x="3382" y="3489"/>
                  </a:cubicBezTo>
                  <a:lnTo>
                    <a:pt x="2620" y="3191"/>
                  </a:lnTo>
                  <a:lnTo>
                    <a:pt x="2620" y="3096"/>
                  </a:lnTo>
                  <a:cubicBezTo>
                    <a:pt x="2834" y="2977"/>
                    <a:pt x="2977" y="2774"/>
                    <a:pt x="3048" y="2536"/>
                  </a:cubicBezTo>
                  <a:cubicBezTo>
                    <a:pt x="3322" y="2524"/>
                    <a:pt x="3548" y="2286"/>
                    <a:pt x="3548" y="2000"/>
                  </a:cubicBezTo>
                  <a:cubicBezTo>
                    <a:pt x="3548" y="1846"/>
                    <a:pt x="3465" y="1691"/>
                    <a:pt x="3346" y="1584"/>
                  </a:cubicBezTo>
                  <a:lnTo>
                    <a:pt x="3346" y="1262"/>
                  </a:lnTo>
                  <a:cubicBezTo>
                    <a:pt x="3346" y="560"/>
                    <a:pt x="2786" y="0"/>
                    <a:pt x="20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3869;p148">
              <a:extLst>
                <a:ext uri="{FF2B5EF4-FFF2-40B4-BE49-F238E27FC236}">
                  <a16:creationId xmlns:a16="http://schemas.microsoft.com/office/drawing/2014/main" id="{E0F0602D-A3B4-67F8-0914-8D6D18F1E06B}"/>
                </a:ext>
              </a:extLst>
            </p:cNvPr>
            <p:cNvSpPr/>
            <p:nvPr/>
          </p:nvSpPr>
          <p:spPr>
            <a:xfrm>
              <a:off x="2438252" y="2611703"/>
              <a:ext cx="129633" cy="172441"/>
            </a:xfrm>
            <a:custGeom>
              <a:avLst/>
              <a:gdLst/>
              <a:ahLst/>
              <a:cxnLst/>
              <a:rect l="l" t="t" r="r" b="b"/>
              <a:pathLst>
                <a:path w="4073" h="5418" extrusionOk="0">
                  <a:moveTo>
                    <a:pt x="2085" y="370"/>
                  </a:moveTo>
                  <a:cubicBezTo>
                    <a:pt x="2573" y="370"/>
                    <a:pt x="2978" y="774"/>
                    <a:pt x="2978" y="1263"/>
                  </a:cubicBezTo>
                  <a:lnTo>
                    <a:pt x="2978" y="1382"/>
                  </a:lnTo>
                  <a:lnTo>
                    <a:pt x="2966" y="1382"/>
                  </a:lnTo>
                  <a:cubicBezTo>
                    <a:pt x="2692" y="1322"/>
                    <a:pt x="2620" y="965"/>
                    <a:pt x="2620" y="965"/>
                  </a:cubicBezTo>
                  <a:cubicBezTo>
                    <a:pt x="2608" y="894"/>
                    <a:pt x="2549" y="834"/>
                    <a:pt x="2466" y="822"/>
                  </a:cubicBezTo>
                  <a:cubicBezTo>
                    <a:pt x="2450" y="817"/>
                    <a:pt x="2435" y="815"/>
                    <a:pt x="2420" y="815"/>
                  </a:cubicBezTo>
                  <a:cubicBezTo>
                    <a:pt x="2365" y="815"/>
                    <a:pt x="2313" y="847"/>
                    <a:pt x="2275" y="894"/>
                  </a:cubicBezTo>
                  <a:cubicBezTo>
                    <a:pt x="1942" y="1370"/>
                    <a:pt x="1180" y="1382"/>
                    <a:pt x="1168" y="1382"/>
                  </a:cubicBezTo>
                  <a:lnTo>
                    <a:pt x="1096" y="1382"/>
                  </a:lnTo>
                  <a:lnTo>
                    <a:pt x="1096" y="1263"/>
                  </a:lnTo>
                  <a:cubicBezTo>
                    <a:pt x="1096" y="774"/>
                    <a:pt x="1501" y="370"/>
                    <a:pt x="1989" y="370"/>
                  </a:cubicBezTo>
                  <a:close/>
                  <a:moveTo>
                    <a:pt x="3132" y="1906"/>
                  </a:moveTo>
                  <a:cubicBezTo>
                    <a:pt x="3156" y="1929"/>
                    <a:pt x="3168" y="1965"/>
                    <a:pt x="3168" y="2013"/>
                  </a:cubicBezTo>
                  <a:cubicBezTo>
                    <a:pt x="3168" y="2048"/>
                    <a:pt x="3144" y="2096"/>
                    <a:pt x="3109" y="2132"/>
                  </a:cubicBezTo>
                  <a:lnTo>
                    <a:pt x="3109" y="1906"/>
                  </a:lnTo>
                  <a:close/>
                  <a:moveTo>
                    <a:pt x="965" y="1894"/>
                  </a:moveTo>
                  <a:lnTo>
                    <a:pt x="965" y="2144"/>
                  </a:lnTo>
                  <a:cubicBezTo>
                    <a:pt x="930" y="2108"/>
                    <a:pt x="894" y="2072"/>
                    <a:pt x="894" y="2013"/>
                  </a:cubicBezTo>
                  <a:cubicBezTo>
                    <a:pt x="894" y="1965"/>
                    <a:pt x="906" y="1929"/>
                    <a:pt x="942" y="1906"/>
                  </a:cubicBezTo>
                  <a:cubicBezTo>
                    <a:pt x="953" y="1906"/>
                    <a:pt x="953" y="1906"/>
                    <a:pt x="965" y="1894"/>
                  </a:cubicBezTo>
                  <a:close/>
                  <a:moveTo>
                    <a:pt x="2347" y="1358"/>
                  </a:moveTo>
                  <a:cubicBezTo>
                    <a:pt x="2430" y="1489"/>
                    <a:pt x="2549" y="1620"/>
                    <a:pt x="2704" y="1691"/>
                  </a:cubicBezTo>
                  <a:lnTo>
                    <a:pt x="2704" y="2227"/>
                  </a:lnTo>
                  <a:cubicBezTo>
                    <a:pt x="2739" y="2572"/>
                    <a:pt x="2454" y="2846"/>
                    <a:pt x="2132" y="2846"/>
                  </a:cubicBezTo>
                  <a:lnTo>
                    <a:pt x="1954" y="2846"/>
                  </a:lnTo>
                  <a:cubicBezTo>
                    <a:pt x="1620" y="2846"/>
                    <a:pt x="1334" y="2572"/>
                    <a:pt x="1334" y="2227"/>
                  </a:cubicBezTo>
                  <a:lnTo>
                    <a:pt x="1334" y="1739"/>
                  </a:lnTo>
                  <a:cubicBezTo>
                    <a:pt x="1596" y="1715"/>
                    <a:pt x="2025" y="1620"/>
                    <a:pt x="2347" y="1358"/>
                  </a:cubicBezTo>
                  <a:close/>
                  <a:moveTo>
                    <a:pt x="2263" y="3215"/>
                  </a:moveTo>
                  <a:lnTo>
                    <a:pt x="2251" y="3322"/>
                  </a:lnTo>
                  <a:lnTo>
                    <a:pt x="2037" y="3537"/>
                  </a:lnTo>
                  <a:lnTo>
                    <a:pt x="1846" y="3346"/>
                  </a:lnTo>
                  <a:lnTo>
                    <a:pt x="1846" y="3215"/>
                  </a:lnTo>
                  <a:close/>
                  <a:moveTo>
                    <a:pt x="1989" y="1"/>
                  </a:moveTo>
                  <a:cubicBezTo>
                    <a:pt x="1299" y="1"/>
                    <a:pt x="727" y="560"/>
                    <a:pt x="727" y="1263"/>
                  </a:cubicBezTo>
                  <a:lnTo>
                    <a:pt x="727" y="1596"/>
                  </a:lnTo>
                  <a:cubicBezTo>
                    <a:pt x="608" y="1691"/>
                    <a:pt x="537" y="1846"/>
                    <a:pt x="537" y="2013"/>
                  </a:cubicBezTo>
                  <a:cubicBezTo>
                    <a:pt x="537" y="2287"/>
                    <a:pt x="763" y="2525"/>
                    <a:pt x="1025" y="2549"/>
                  </a:cubicBezTo>
                  <a:cubicBezTo>
                    <a:pt x="1096" y="2763"/>
                    <a:pt x="1263" y="2965"/>
                    <a:pt x="1454" y="3084"/>
                  </a:cubicBezTo>
                  <a:lnTo>
                    <a:pt x="1454" y="3180"/>
                  </a:lnTo>
                  <a:lnTo>
                    <a:pt x="680" y="3477"/>
                  </a:lnTo>
                  <a:cubicBezTo>
                    <a:pt x="608" y="3513"/>
                    <a:pt x="1" y="3751"/>
                    <a:pt x="1" y="4525"/>
                  </a:cubicBezTo>
                  <a:lnTo>
                    <a:pt x="1" y="5192"/>
                  </a:lnTo>
                  <a:cubicBezTo>
                    <a:pt x="1" y="5299"/>
                    <a:pt x="84" y="5382"/>
                    <a:pt x="191" y="5382"/>
                  </a:cubicBezTo>
                  <a:lnTo>
                    <a:pt x="668" y="5382"/>
                  </a:lnTo>
                  <a:cubicBezTo>
                    <a:pt x="775" y="5382"/>
                    <a:pt x="858" y="5299"/>
                    <a:pt x="858" y="5192"/>
                  </a:cubicBezTo>
                  <a:cubicBezTo>
                    <a:pt x="858" y="5085"/>
                    <a:pt x="775" y="5001"/>
                    <a:pt x="668" y="5001"/>
                  </a:cubicBezTo>
                  <a:lnTo>
                    <a:pt x="370" y="5001"/>
                  </a:lnTo>
                  <a:lnTo>
                    <a:pt x="370" y="4537"/>
                  </a:lnTo>
                  <a:cubicBezTo>
                    <a:pt x="370" y="4013"/>
                    <a:pt x="787" y="3870"/>
                    <a:pt x="799" y="3858"/>
                  </a:cubicBezTo>
                  <a:lnTo>
                    <a:pt x="823" y="3858"/>
                  </a:lnTo>
                  <a:lnTo>
                    <a:pt x="1537" y="3572"/>
                  </a:lnTo>
                  <a:lnTo>
                    <a:pt x="1906" y="3942"/>
                  </a:lnTo>
                  <a:cubicBezTo>
                    <a:pt x="1930" y="3977"/>
                    <a:pt x="1989" y="4001"/>
                    <a:pt x="2037" y="4001"/>
                  </a:cubicBezTo>
                  <a:cubicBezTo>
                    <a:pt x="2085" y="4001"/>
                    <a:pt x="2144" y="3989"/>
                    <a:pt x="2168" y="3942"/>
                  </a:cubicBezTo>
                  <a:lnTo>
                    <a:pt x="2525" y="3572"/>
                  </a:lnTo>
                  <a:lnTo>
                    <a:pt x="3239" y="3858"/>
                  </a:lnTo>
                  <a:lnTo>
                    <a:pt x="3263" y="3858"/>
                  </a:lnTo>
                  <a:cubicBezTo>
                    <a:pt x="3275" y="3858"/>
                    <a:pt x="3692" y="4013"/>
                    <a:pt x="3692" y="4537"/>
                  </a:cubicBezTo>
                  <a:lnTo>
                    <a:pt x="3692" y="5025"/>
                  </a:lnTo>
                  <a:lnTo>
                    <a:pt x="1311" y="5025"/>
                  </a:lnTo>
                  <a:cubicBezTo>
                    <a:pt x="1204" y="5025"/>
                    <a:pt x="1120" y="5120"/>
                    <a:pt x="1120" y="5215"/>
                  </a:cubicBezTo>
                  <a:cubicBezTo>
                    <a:pt x="1120" y="5323"/>
                    <a:pt x="1204" y="5418"/>
                    <a:pt x="1311" y="5418"/>
                  </a:cubicBezTo>
                  <a:lnTo>
                    <a:pt x="3882" y="5418"/>
                  </a:lnTo>
                  <a:cubicBezTo>
                    <a:pt x="3990" y="5418"/>
                    <a:pt x="4073" y="5323"/>
                    <a:pt x="4073" y="5215"/>
                  </a:cubicBezTo>
                  <a:lnTo>
                    <a:pt x="4073" y="4537"/>
                  </a:lnTo>
                  <a:cubicBezTo>
                    <a:pt x="4061" y="3763"/>
                    <a:pt x="3454" y="3525"/>
                    <a:pt x="3382" y="3501"/>
                  </a:cubicBezTo>
                  <a:lnTo>
                    <a:pt x="2620" y="3203"/>
                  </a:lnTo>
                  <a:lnTo>
                    <a:pt x="2620" y="3096"/>
                  </a:lnTo>
                  <a:cubicBezTo>
                    <a:pt x="2823" y="2977"/>
                    <a:pt x="2978" y="2787"/>
                    <a:pt x="3049" y="2560"/>
                  </a:cubicBezTo>
                  <a:cubicBezTo>
                    <a:pt x="3323" y="2549"/>
                    <a:pt x="3537" y="2310"/>
                    <a:pt x="3537" y="2025"/>
                  </a:cubicBezTo>
                  <a:cubicBezTo>
                    <a:pt x="3537" y="1858"/>
                    <a:pt x="3466" y="1703"/>
                    <a:pt x="3347" y="1608"/>
                  </a:cubicBezTo>
                  <a:lnTo>
                    <a:pt x="3347" y="1263"/>
                  </a:lnTo>
                  <a:cubicBezTo>
                    <a:pt x="3347" y="560"/>
                    <a:pt x="2787" y="1"/>
                    <a:pt x="208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3870;p148">
              <a:extLst>
                <a:ext uri="{FF2B5EF4-FFF2-40B4-BE49-F238E27FC236}">
                  <a16:creationId xmlns:a16="http://schemas.microsoft.com/office/drawing/2014/main" id="{261D2721-45B6-AF5E-E758-5044DFD77024}"/>
                </a:ext>
              </a:extLst>
            </p:cNvPr>
            <p:cNvSpPr/>
            <p:nvPr/>
          </p:nvSpPr>
          <p:spPr>
            <a:xfrm>
              <a:off x="2185128" y="2611703"/>
              <a:ext cx="130015" cy="172441"/>
            </a:xfrm>
            <a:custGeom>
              <a:avLst/>
              <a:gdLst/>
              <a:ahLst/>
              <a:cxnLst/>
              <a:rect l="l" t="t" r="r" b="b"/>
              <a:pathLst>
                <a:path w="4085" h="5418" extrusionOk="0">
                  <a:moveTo>
                    <a:pt x="2084" y="370"/>
                  </a:moveTo>
                  <a:cubicBezTo>
                    <a:pt x="2584" y="370"/>
                    <a:pt x="2977" y="774"/>
                    <a:pt x="2977" y="1263"/>
                  </a:cubicBezTo>
                  <a:lnTo>
                    <a:pt x="2977" y="1382"/>
                  </a:lnTo>
                  <a:lnTo>
                    <a:pt x="2965" y="1382"/>
                  </a:lnTo>
                  <a:cubicBezTo>
                    <a:pt x="2703" y="1322"/>
                    <a:pt x="2620" y="965"/>
                    <a:pt x="2620" y="965"/>
                  </a:cubicBezTo>
                  <a:cubicBezTo>
                    <a:pt x="2608" y="894"/>
                    <a:pt x="2549" y="834"/>
                    <a:pt x="2477" y="822"/>
                  </a:cubicBezTo>
                  <a:cubicBezTo>
                    <a:pt x="2462" y="817"/>
                    <a:pt x="2446" y="815"/>
                    <a:pt x="2430" y="815"/>
                  </a:cubicBezTo>
                  <a:cubicBezTo>
                    <a:pt x="2372" y="815"/>
                    <a:pt x="2315" y="847"/>
                    <a:pt x="2287" y="894"/>
                  </a:cubicBezTo>
                  <a:cubicBezTo>
                    <a:pt x="1941" y="1370"/>
                    <a:pt x="1179" y="1382"/>
                    <a:pt x="1167" y="1382"/>
                  </a:cubicBezTo>
                  <a:lnTo>
                    <a:pt x="1108" y="1382"/>
                  </a:lnTo>
                  <a:lnTo>
                    <a:pt x="1108" y="1263"/>
                  </a:lnTo>
                  <a:cubicBezTo>
                    <a:pt x="1108" y="774"/>
                    <a:pt x="1513" y="370"/>
                    <a:pt x="2001" y="370"/>
                  </a:cubicBezTo>
                  <a:close/>
                  <a:moveTo>
                    <a:pt x="3132" y="1906"/>
                  </a:moveTo>
                  <a:cubicBezTo>
                    <a:pt x="3168" y="1929"/>
                    <a:pt x="3180" y="1965"/>
                    <a:pt x="3180" y="2013"/>
                  </a:cubicBezTo>
                  <a:cubicBezTo>
                    <a:pt x="3180" y="2048"/>
                    <a:pt x="3144" y="2096"/>
                    <a:pt x="3120" y="2132"/>
                  </a:cubicBezTo>
                  <a:lnTo>
                    <a:pt x="3120" y="1906"/>
                  </a:lnTo>
                  <a:close/>
                  <a:moveTo>
                    <a:pt x="977" y="1894"/>
                  </a:moveTo>
                  <a:lnTo>
                    <a:pt x="977" y="2144"/>
                  </a:lnTo>
                  <a:cubicBezTo>
                    <a:pt x="929" y="2108"/>
                    <a:pt x="905" y="2072"/>
                    <a:pt x="905" y="2013"/>
                  </a:cubicBezTo>
                  <a:cubicBezTo>
                    <a:pt x="905" y="1965"/>
                    <a:pt x="917" y="1929"/>
                    <a:pt x="941" y="1906"/>
                  </a:cubicBezTo>
                  <a:cubicBezTo>
                    <a:pt x="965" y="1906"/>
                    <a:pt x="965" y="1906"/>
                    <a:pt x="977" y="1894"/>
                  </a:cubicBezTo>
                  <a:close/>
                  <a:moveTo>
                    <a:pt x="2358" y="1358"/>
                  </a:moveTo>
                  <a:cubicBezTo>
                    <a:pt x="2429" y="1489"/>
                    <a:pt x="2549" y="1620"/>
                    <a:pt x="2715" y="1691"/>
                  </a:cubicBezTo>
                  <a:lnTo>
                    <a:pt x="2715" y="2227"/>
                  </a:lnTo>
                  <a:cubicBezTo>
                    <a:pt x="2727" y="2572"/>
                    <a:pt x="2465" y="2846"/>
                    <a:pt x="2132" y="2846"/>
                  </a:cubicBezTo>
                  <a:lnTo>
                    <a:pt x="1953" y="2846"/>
                  </a:lnTo>
                  <a:cubicBezTo>
                    <a:pt x="1632" y="2846"/>
                    <a:pt x="1346" y="2572"/>
                    <a:pt x="1346" y="2227"/>
                  </a:cubicBezTo>
                  <a:lnTo>
                    <a:pt x="1346" y="1739"/>
                  </a:lnTo>
                  <a:cubicBezTo>
                    <a:pt x="1596" y="1715"/>
                    <a:pt x="2037" y="1620"/>
                    <a:pt x="2358" y="1358"/>
                  </a:cubicBezTo>
                  <a:close/>
                  <a:moveTo>
                    <a:pt x="2275" y="3215"/>
                  </a:moveTo>
                  <a:lnTo>
                    <a:pt x="2251" y="3322"/>
                  </a:lnTo>
                  <a:lnTo>
                    <a:pt x="2048" y="3537"/>
                  </a:lnTo>
                  <a:lnTo>
                    <a:pt x="1858" y="3346"/>
                  </a:lnTo>
                  <a:lnTo>
                    <a:pt x="1858" y="3215"/>
                  </a:lnTo>
                  <a:close/>
                  <a:moveTo>
                    <a:pt x="2001" y="1"/>
                  </a:moveTo>
                  <a:cubicBezTo>
                    <a:pt x="1298" y="1"/>
                    <a:pt x="739" y="560"/>
                    <a:pt x="739" y="1263"/>
                  </a:cubicBezTo>
                  <a:lnTo>
                    <a:pt x="739" y="1596"/>
                  </a:lnTo>
                  <a:cubicBezTo>
                    <a:pt x="620" y="1691"/>
                    <a:pt x="536" y="1846"/>
                    <a:pt x="536" y="2013"/>
                  </a:cubicBezTo>
                  <a:cubicBezTo>
                    <a:pt x="536" y="2287"/>
                    <a:pt x="763" y="2525"/>
                    <a:pt x="1036" y="2549"/>
                  </a:cubicBezTo>
                  <a:cubicBezTo>
                    <a:pt x="1108" y="2763"/>
                    <a:pt x="1275" y="2965"/>
                    <a:pt x="1465" y="3084"/>
                  </a:cubicBezTo>
                  <a:lnTo>
                    <a:pt x="1465" y="3180"/>
                  </a:lnTo>
                  <a:lnTo>
                    <a:pt x="691" y="3477"/>
                  </a:lnTo>
                  <a:cubicBezTo>
                    <a:pt x="620" y="3513"/>
                    <a:pt x="1" y="3751"/>
                    <a:pt x="1" y="4525"/>
                  </a:cubicBezTo>
                  <a:lnTo>
                    <a:pt x="1" y="5192"/>
                  </a:lnTo>
                  <a:cubicBezTo>
                    <a:pt x="1" y="5299"/>
                    <a:pt x="96" y="5382"/>
                    <a:pt x="203" y="5382"/>
                  </a:cubicBezTo>
                  <a:lnTo>
                    <a:pt x="679" y="5382"/>
                  </a:lnTo>
                  <a:cubicBezTo>
                    <a:pt x="775" y="5382"/>
                    <a:pt x="870" y="5299"/>
                    <a:pt x="870" y="5192"/>
                  </a:cubicBezTo>
                  <a:cubicBezTo>
                    <a:pt x="870" y="5085"/>
                    <a:pt x="775" y="5001"/>
                    <a:pt x="679" y="5001"/>
                  </a:cubicBezTo>
                  <a:lnTo>
                    <a:pt x="382" y="5001"/>
                  </a:lnTo>
                  <a:lnTo>
                    <a:pt x="382" y="4537"/>
                  </a:lnTo>
                  <a:cubicBezTo>
                    <a:pt x="382" y="4013"/>
                    <a:pt x="798" y="3870"/>
                    <a:pt x="810" y="3858"/>
                  </a:cubicBezTo>
                  <a:lnTo>
                    <a:pt x="822" y="3858"/>
                  </a:lnTo>
                  <a:lnTo>
                    <a:pt x="1537" y="3572"/>
                  </a:lnTo>
                  <a:lnTo>
                    <a:pt x="1906" y="3942"/>
                  </a:lnTo>
                  <a:cubicBezTo>
                    <a:pt x="1941" y="3977"/>
                    <a:pt x="2001" y="4001"/>
                    <a:pt x="2048" y="4001"/>
                  </a:cubicBezTo>
                  <a:cubicBezTo>
                    <a:pt x="2084" y="4001"/>
                    <a:pt x="2144" y="3989"/>
                    <a:pt x="2179" y="3942"/>
                  </a:cubicBezTo>
                  <a:lnTo>
                    <a:pt x="2537" y="3572"/>
                  </a:lnTo>
                  <a:lnTo>
                    <a:pt x="3251" y="3858"/>
                  </a:lnTo>
                  <a:lnTo>
                    <a:pt x="3263" y="3858"/>
                  </a:lnTo>
                  <a:cubicBezTo>
                    <a:pt x="3275" y="3858"/>
                    <a:pt x="3692" y="4013"/>
                    <a:pt x="3692" y="4537"/>
                  </a:cubicBezTo>
                  <a:lnTo>
                    <a:pt x="3692" y="5025"/>
                  </a:lnTo>
                  <a:lnTo>
                    <a:pt x="1310" y="5025"/>
                  </a:lnTo>
                  <a:cubicBezTo>
                    <a:pt x="1215" y="5025"/>
                    <a:pt x="1120" y="5120"/>
                    <a:pt x="1120" y="5215"/>
                  </a:cubicBezTo>
                  <a:cubicBezTo>
                    <a:pt x="1120" y="5323"/>
                    <a:pt x="1215" y="5418"/>
                    <a:pt x="1310" y="5418"/>
                  </a:cubicBezTo>
                  <a:lnTo>
                    <a:pt x="3894" y="5418"/>
                  </a:lnTo>
                  <a:cubicBezTo>
                    <a:pt x="3989" y="5418"/>
                    <a:pt x="4084" y="5323"/>
                    <a:pt x="4084" y="5215"/>
                  </a:cubicBezTo>
                  <a:lnTo>
                    <a:pt x="4084" y="4537"/>
                  </a:lnTo>
                  <a:cubicBezTo>
                    <a:pt x="4061" y="3763"/>
                    <a:pt x="3465" y="3525"/>
                    <a:pt x="3382" y="3501"/>
                  </a:cubicBezTo>
                  <a:lnTo>
                    <a:pt x="2632" y="3203"/>
                  </a:lnTo>
                  <a:lnTo>
                    <a:pt x="2632" y="3096"/>
                  </a:lnTo>
                  <a:cubicBezTo>
                    <a:pt x="2834" y="2977"/>
                    <a:pt x="2977" y="2787"/>
                    <a:pt x="3061" y="2560"/>
                  </a:cubicBezTo>
                  <a:cubicBezTo>
                    <a:pt x="3322" y="2549"/>
                    <a:pt x="3549" y="2310"/>
                    <a:pt x="3549" y="2025"/>
                  </a:cubicBezTo>
                  <a:cubicBezTo>
                    <a:pt x="3549" y="1858"/>
                    <a:pt x="3477" y="1703"/>
                    <a:pt x="3358" y="1608"/>
                  </a:cubicBezTo>
                  <a:lnTo>
                    <a:pt x="3358" y="1263"/>
                  </a:lnTo>
                  <a:cubicBezTo>
                    <a:pt x="3358" y="560"/>
                    <a:pt x="2787" y="1"/>
                    <a:pt x="20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13509;p147">
            <a:extLst>
              <a:ext uri="{FF2B5EF4-FFF2-40B4-BE49-F238E27FC236}">
                <a16:creationId xmlns:a16="http://schemas.microsoft.com/office/drawing/2014/main" id="{F518DF25-B48E-5F58-10D6-146449385D83}"/>
              </a:ext>
            </a:extLst>
          </p:cNvPr>
          <p:cNvGrpSpPr/>
          <p:nvPr/>
        </p:nvGrpSpPr>
        <p:grpSpPr>
          <a:xfrm>
            <a:off x="750066" y="3379558"/>
            <a:ext cx="645841" cy="721416"/>
            <a:chOff x="6219124" y="2902788"/>
            <a:chExt cx="318231" cy="355470"/>
          </a:xfrm>
          <a:solidFill>
            <a:schemeClr val="bg1"/>
          </a:solidFill>
        </p:grpSpPr>
        <p:sp>
          <p:nvSpPr>
            <p:cNvPr id="44" name="Google Shape;13510;p147">
              <a:extLst>
                <a:ext uri="{FF2B5EF4-FFF2-40B4-BE49-F238E27FC236}">
                  <a16:creationId xmlns:a16="http://schemas.microsoft.com/office/drawing/2014/main" id="{5104E86A-76D5-5BD6-880D-9D033709976F}"/>
                </a:ext>
              </a:extLst>
            </p:cNvPr>
            <p:cNvSpPr/>
            <p:nvPr/>
          </p:nvSpPr>
          <p:spPr>
            <a:xfrm>
              <a:off x="6219124" y="2990994"/>
              <a:ext cx="140353" cy="267263"/>
            </a:xfrm>
            <a:custGeom>
              <a:avLst/>
              <a:gdLst/>
              <a:ahLst/>
              <a:cxnLst/>
              <a:rect l="l" t="t" r="r" b="b"/>
              <a:pathLst>
                <a:path w="4406" h="8390" extrusionOk="0">
                  <a:moveTo>
                    <a:pt x="1303" y="0"/>
                  </a:moveTo>
                  <a:cubicBezTo>
                    <a:pt x="1243" y="0"/>
                    <a:pt x="1178" y="40"/>
                    <a:pt x="1143" y="91"/>
                  </a:cubicBezTo>
                  <a:cubicBezTo>
                    <a:pt x="858" y="686"/>
                    <a:pt x="715" y="1329"/>
                    <a:pt x="715" y="1984"/>
                  </a:cubicBezTo>
                  <a:cubicBezTo>
                    <a:pt x="715" y="2222"/>
                    <a:pt x="774" y="2627"/>
                    <a:pt x="786" y="2758"/>
                  </a:cubicBezTo>
                  <a:lnTo>
                    <a:pt x="191" y="3806"/>
                  </a:lnTo>
                  <a:cubicBezTo>
                    <a:pt x="0" y="4127"/>
                    <a:pt x="143" y="4544"/>
                    <a:pt x="500" y="4699"/>
                  </a:cubicBezTo>
                  <a:lnTo>
                    <a:pt x="1143" y="4961"/>
                  </a:lnTo>
                  <a:lnTo>
                    <a:pt x="1143" y="6104"/>
                  </a:lnTo>
                  <a:cubicBezTo>
                    <a:pt x="1143" y="6628"/>
                    <a:pt x="1572" y="7056"/>
                    <a:pt x="2096" y="7056"/>
                  </a:cubicBezTo>
                  <a:lnTo>
                    <a:pt x="2965" y="7056"/>
                  </a:lnTo>
                  <a:lnTo>
                    <a:pt x="2965" y="8223"/>
                  </a:lnTo>
                  <a:cubicBezTo>
                    <a:pt x="2965" y="8306"/>
                    <a:pt x="3036" y="8390"/>
                    <a:pt x="3120" y="8390"/>
                  </a:cubicBezTo>
                  <a:cubicBezTo>
                    <a:pt x="3215" y="8390"/>
                    <a:pt x="3286" y="8306"/>
                    <a:pt x="3286" y="8223"/>
                  </a:cubicBezTo>
                  <a:lnTo>
                    <a:pt x="3286" y="7044"/>
                  </a:lnTo>
                  <a:cubicBezTo>
                    <a:pt x="3525" y="7032"/>
                    <a:pt x="4001" y="6937"/>
                    <a:pt x="4334" y="6663"/>
                  </a:cubicBezTo>
                  <a:cubicBezTo>
                    <a:pt x="4406" y="6604"/>
                    <a:pt x="4406" y="6497"/>
                    <a:pt x="4346" y="6437"/>
                  </a:cubicBezTo>
                  <a:cubicBezTo>
                    <a:pt x="4320" y="6398"/>
                    <a:pt x="4279" y="6380"/>
                    <a:pt x="4234" y="6380"/>
                  </a:cubicBezTo>
                  <a:cubicBezTo>
                    <a:pt x="4197" y="6380"/>
                    <a:pt x="4157" y="6392"/>
                    <a:pt x="4120" y="6413"/>
                  </a:cubicBezTo>
                  <a:cubicBezTo>
                    <a:pt x="3763" y="6735"/>
                    <a:pt x="3144" y="6735"/>
                    <a:pt x="3132" y="6735"/>
                  </a:cubicBezTo>
                  <a:lnTo>
                    <a:pt x="2096" y="6735"/>
                  </a:lnTo>
                  <a:cubicBezTo>
                    <a:pt x="1762" y="6735"/>
                    <a:pt x="1477" y="6449"/>
                    <a:pt x="1477" y="6104"/>
                  </a:cubicBezTo>
                  <a:lnTo>
                    <a:pt x="1477" y="4854"/>
                  </a:lnTo>
                  <a:cubicBezTo>
                    <a:pt x="1477" y="4782"/>
                    <a:pt x="1429" y="4723"/>
                    <a:pt x="1370" y="4711"/>
                  </a:cubicBezTo>
                  <a:lnTo>
                    <a:pt x="619" y="4389"/>
                  </a:lnTo>
                  <a:cubicBezTo>
                    <a:pt x="465" y="4318"/>
                    <a:pt x="381" y="4127"/>
                    <a:pt x="477" y="3961"/>
                  </a:cubicBezTo>
                  <a:cubicBezTo>
                    <a:pt x="1120" y="2818"/>
                    <a:pt x="1131" y="2865"/>
                    <a:pt x="1120" y="2770"/>
                  </a:cubicBezTo>
                  <a:cubicBezTo>
                    <a:pt x="1120" y="2770"/>
                    <a:pt x="1036" y="2246"/>
                    <a:pt x="1036" y="1984"/>
                  </a:cubicBezTo>
                  <a:cubicBezTo>
                    <a:pt x="1036" y="1377"/>
                    <a:pt x="1179" y="782"/>
                    <a:pt x="1441" y="246"/>
                  </a:cubicBezTo>
                  <a:cubicBezTo>
                    <a:pt x="1489" y="163"/>
                    <a:pt x="1441" y="67"/>
                    <a:pt x="1370" y="20"/>
                  </a:cubicBezTo>
                  <a:cubicBezTo>
                    <a:pt x="1350" y="6"/>
                    <a:pt x="1327" y="0"/>
                    <a:pt x="13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3511;p147">
              <a:extLst>
                <a:ext uri="{FF2B5EF4-FFF2-40B4-BE49-F238E27FC236}">
                  <a16:creationId xmlns:a16="http://schemas.microsoft.com/office/drawing/2014/main" id="{302E0058-A239-23BD-4EB6-F800101EDB4D}"/>
                </a:ext>
              </a:extLst>
            </p:cNvPr>
            <p:cNvSpPr/>
            <p:nvPr/>
          </p:nvSpPr>
          <p:spPr>
            <a:xfrm>
              <a:off x="6268054" y="2902788"/>
              <a:ext cx="269302" cy="354705"/>
            </a:xfrm>
            <a:custGeom>
              <a:avLst/>
              <a:gdLst/>
              <a:ahLst/>
              <a:cxnLst/>
              <a:rect l="l" t="t" r="r" b="b"/>
              <a:pathLst>
                <a:path w="8454" h="11135" extrusionOk="0">
                  <a:moveTo>
                    <a:pt x="8246" y="1"/>
                  </a:moveTo>
                  <a:cubicBezTo>
                    <a:pt x="8218" y="1"/>
                    <a:pt x="8187" y="9"/>
                    <a:pt x="8156" y="26"/>
                  </a:cubicBezTo>
                  <a:lnTo>
                    <a:pt x="5930" y="1098"/>
                  </a:lnTo>
                  <a:cubicBezTo>
                    <a:pt x="5192" y="610"/>
                    <a:pt x="4366" y="377"/>
                    <a:pt x="3549" y="377"/>
                  </a:cubicBezTo>
                  <a:cubicBezTo>
                    <a:pt x="2216" y="377"/>
                    <a:pt x="909" y="997"/>
                    <a:pt x="60" y="2134"/>
                  </a:cubicBezTo>
                  <a:cubicBezTo>
                    <a:pt x="0" y="2205"/>
                    <a:pt x="12" y="2312"/>
                    <a:pt x="84" y="2360"/>
                  </a:cubicBezTo>
                  <a:cubicBezTo>
                    <a:pt x="113" y="2385"/>
                    <a:pt x="149" y="2397"/>
                    <a:pt x="185" y="2397"/>
                  </a:cubicBezTo>
                  <a:cubicBezTo>
                    <a:pt x="234" y="2397"/>
                    <a:pt x="282" y="2373"/>
                    <a:pt x="310" y="2324"/>
                  </a:cubicBezTo>
                  <a:cubicBezTo>
                    <a:pt x="1125" y="1233"/>
                    <a:pt x="2334" y="704"/>
                    <a:pt x="3540" y="704"/>
                  </a:cubicBezTo>
                  <a:cubicBezTo>
                    <a:pt x="4255" y="704"/>
                    <a:pt x="4967" y="890"/>
                    <a:pt x="5596" y="1253"/>
                  </a:cubicBezTo>
                  <a:lnTo>
                    <a:pt x="5596" y="1277"/>
                  </a:lnTo>
                  <a:cubicBezTo>
                    <a:pt x="5513" y="1336"/>
                    <a:pt x="5513" y="1396"/>
                    <a:pt x="5513" y="1396"/>
                  </a:cubicBezTo>
                  <a:cubicBezTo>
                    <a:pt x="5513" y="1396"/>
                    <a:pt x="5501" y="1479"/>
                    <a:pt x="5596" y="1538"/>
                  </a:cubicBezTo>
                  <a:lnTo>
                    <a:pt x="6370" y="2050"/>
                  </a:lnTo>
                  <a:lnTo>
                    <a:pt x="4989" y="3253"/>
                  </a:lnTo>
                  <a:cubicBezTo>
                    <a:pt x="4906" y="3324"/>
                    <a:pt x="4906" y="3455"/>
                    <a:pt x="5025" y="3515"/>
                  </a:cubicBezTo>
                  <a:cubicBezTo>
                    <a:pt x="5046" y="3524"/>
                    <a:pt x="5059" y="3531"/>
                    <a:pt x="5082" y="3531"/>
                  </a:cubicBezTo>
                  <a:cubicBezTo>
                    <a:pt x="5175" y="3531"/>
                    <a:pt x="5438" y="3414"/>
                    <a:pt x="7120" y="2860"/>
                  </a:cubicBezTo>
                  <a:lnTo>
                    <a:pt x="7120" y="2860"/>
                  </a:lnTo>
                  <a:cubicBezTo>
                    <a:pt x="7989" y="4515"/>
                    <a:pt x="7632" y="6611"/>
                    <a:pt x="6108" y="7849"/>
                  </a:cubicBezTo>
                  <a:cubicBezTo>
                    <a:pt x="5775" y="8135"/>
                    <a:pt x="5584" y="8551"/>
                    <a:pt x="5584" y="8992"/>
                  </a:cubicBezTo>
                  <a:lnTo>
                    <a:pt x="5584" y="10980"/>
                  </a:lnTo>
                  <a:cubicBezTo>
                    <a:pt x="5584" y="11063"/>
                    <a:pt x="5656" y="11135"/>
                    <a:pt x="5739" y="11135"/>
                  </a:cubicBezTo>
                  <a:cubicBezTo>
                    <a:pt x="5834" y="11135"/>
                    <a:pt x="5906" y="11063"/>
                    <a:pt x="5906" y="10980"/>
                  </a:cubicBezTo>
                  <a:lnTo>
                    <a:pt x="5906" y="8992"/>
                  </a:lnTo>
                  <a:cubicBezTo>
                    <a:pt x="5906" y="8635"/>
                    <a:pt x="6049" y="8313"/>
                    <a:pt x="6322" y="8099"/>
                  </a:cubicBezTo>
                  <a:cubicBezTo>
                    <a:pt x="7870" y="6825"/>
                    <a:pt x="8394" y="4634"/>
                    <a:pt x="7442" y="2765"/>
                  </a:cubicBezTo>
                  <a:lnTo>
                    <a:pt x="8347" y="2467"/>
                  </a:lnTo>
                  <a:cubicBezTo>
                    <a:pt x="8406" y="2443"/>
                    <a:pt x="8454" y="2384"/>
                    <a:pt x="8454" y="2324"/>
                  </a:cubicBezTo>
                  <a:cubicBezTo>
                    <a:pt x="8454" y="2265"/>
                    <a:pt x="8418" y="2205"/>
                    <a:pt x="8382" y="2181"/>
                  </a:cubicBezTo>
                  <a:lnTo>
                    <a:pt x="8085" y="1955"/>
                  </a:lnTo>
                  <a:cubicBezTo>
                    <a:pt x="8050" y="1930"/>
                    <a:pt x="8013" y="1918"/>
                    <a:pt x="7979" y="1918"/>
                  </a:cubicBezTo>
                  <a:cubicBezTo>
                    <a:pt x="7930" y="1918"/>
                    <a:pt x="7886" y="1942"/>
                    <a:pt x="7858" y="1991"/>
                  </a:cubicBezTo>
                  <a:cubicBezTo>
                    <a:pt x="7799" y="2062"/>
                    <a:pt x="7811" y="2170"/>
                    <a:pt x="7882" y="2205"/>
                  </a:cubicBezTo>
                  <a:lnTo>
                    <a:pt x="7930" y="2241"/>
                  </a:lnTo>
                  <a:lnTo>
                    <a:pt x="7144" y="2503"/>
                  </a:lnTo>
                  <a:lnTo>
                    <a:pt x="5822" y="2955"/>
                  </a:lnTo>
                  <a:lnTo>
                    <a:pt x="5822" y="2955"/>
                  </a:lnTo>
                  <a:lnTo>
                    <a:pt x="6751" y="2134"/>
                  </a:lnTo>
                  <a:cubicBezTo>
                    <a:pt x="6834" y="2062"/>
                    <a:pt x="6834" y="1931"/>
                    <a:pt x="6739" y="1872"/>
                  </a:cubicBezTo>
                  <a:lnTo>
                    <a:pt x="6025" y="1408"/>
                  </a:lnTo>
                  <a:lnTo>
                    <a:pt x="7692" y="598"/>
                  </a:lnTo>
                  <a:lnTo>
                    <a:pt x="7692" y="598"/>
                  </a:lnTo>
                  <a:cubicBezTo>
                    <a:pt x="7096" y="1419"/>
                    <a:pt x="7037" y="1408"/>
                    <a:pt x="7049" y="1527"/>
                  </a:cubicBezTo>
                  <a:cubicBezTo>
                    <a:pt x="7073" y="1634"/>
                    <a:pt x="7156" y="1658"/>
                    <a:pt x="7323" y="1777"/>
                  </a:cubicBezTo>
                  <a:cubicBezTo>
                    <a:pt x="7353" y="1802"/>
                    <a:pt x="7391" y="1815"/>
                    <a:pt x="7428" y="1815"/>
                  </a:cubicBezTo>
                  <a:cubicBezTo>
                    <a:pt x="7476" y="1815"/>
                    <a:pt x="7522" y="1793"/>
                    <a:pt x="7549" y="1753"/>
                  </a:cubicBezTo>
                  <a:cubicBezTo>
                    <a:pt x="7608" y="1669"/>
                    <a:pt x="7585" y="1574"/>
                    <a:pt x="7513" y="1527"/>
                  </a:cubicBezTo>
                  <a:lnTo>
                    <a:pt x="7454" y="1479"/>
                  </a:lnTo>
                  <a:lnTo>
                    <a:pt x="8358" y="265"/>
                  </a:lnTo>
                  <a:cubicBezTo>
                    <a:pt x="8446" y="148"/>
                    <a:pt x="8367" y="1"/>
                    <a:pt x="82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3512;p147">
              <a:extLst>
                <a:ext uri="{FF2B5EF4-FFF2-40B4-BE49-F238E27FC236}">
                  <a16:creationId xmlns:a16="http://schemas.microsoft.com/office/drawing/2014/main" id="{B2049B7C-5486-C273-F426-AEBA3FE32FFF}"/>
                </a:ext>
              </a:extLst>
            </p:cNvPr>
            <p:cNvSpPr/>
            <p:nvPr/>
          </p:nvSpPr>
          <p:spPr>
            <a:xfrm>
              <a:off x="6407993" y="2995773"/>
              <a:ext cx="31505" cy="37207"/>
            </a:xfrm>
            <a:custGeom>
              <a:avLst/>
              <a:gdLst/>
              <a:ahLst/>
              <a:cxnLst/>
              <a:rect l="l" t="t" r="r" b="b"/>
              <a:pathLst>
                <a:path w="989" h="1168" extrusionOk="0">
                  <a:moveTo>
                    <a:pt x="179" y="1"/>
                  </a:moveTo>
                  <a:cubicBezTo>
                    <a:pt x="84" y="1"/>
                    <a:pt x="13" y="84"/>
                    <a:pt x="13" y="167"/>
                  </a:cubicBezTo>
                  <a:cubicBezTo>
                    <a:pt x="1" y="763"/>
                    <a:pt x="263" y="1120"/>
                    <a:pt x="798" y="1167"/>
                  </a:cubicBezTo>
                  <a:cubicBezTo>
                    <a:pt x="894" y="1167"/>
                    <a:pt x="965" y="1108"/>
                    <a:pt x="977" y="1013"/>
                  </a:cubicBezTo>
                  <a:cubicBezTo>
                    <a:pt x="989" y="905"/>
                    <a:pt x="917" y="822"/>
                    <a:pt x="834" y="822"/>
                  </a:cubicBezTo>
                  <a:cubicBezTo>
                    <a:pt x="596" y="810"/>
                    <a:pt x="322" y="703"/>
                    <a:pt x="334" y="167"/>
                  </a:cubicBezTo>
                  <a:cubicBezTo>
                    <a:pt x="334" y="84"/>
                    <a:pt x="263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15017;p149">
            <a:extLst>
              <a:ext uri="{FF2B5EF4-FFF2-40B4-BE49-F238E27FC236}">
                <a16:creationId xmlns:a16="http://schemas.microsoft.com/office/drawing/2014/main" id="{15FF04D9-FF41-F43B-BAA8-690572A27B52}"/>
              </a:ext>
            </a:extLst>
          </p:cNvPr>
          <p:cNvGrpSpPr/>
          <p:nvPr/>
        </p:nvGrpSpPr>
        <p:grpSpPr>
          <a:xfrm>
            <a:off x="5876131" y="2320941"/>
            <a:ext cx="763920" cy="714992"/>
            <a:chOff x="3530425" y="1508747"/>
            <a:chExt cx="368175" cy="344594"/>
          </a:xfrm>
          <a:solidFill>
            <a:schemeClr val="bg1"/>
          </a:solidFill>
        </p:grpSpPr>
        <p:sp>
          <p:nvSpPr>
            <p:cNvPr id="48" name="Google Shape;15018;p149">
              <a:extLst>
                <a:ext uri="{FF2B5EF4-FFF2-40B4-BE49-F238E27FC236}">
                  <a16:creationId xmlns:a16="http://schemas.microsoft.com/office/drawing/2014/main" id="{B6C0BCB6-F34E-C4EC-C77E-00F64764AB33}"/>
                </a:ext>
              </a:extLst>
            </p:cNvPr>
            <p:cNvSpPr/>
            <p:nvPr/>
          </p:nvSpPr>
          <p:spPr>
            <a:xfrm>
              <a:off x="3530425" y="1508747"/>
              <a:ext cx="316765" cy="344594"/>
            </a:xfrm>
            <a:custGeom>
              <a:avLst/>
              <a:gdLst/>
              <a:ahLst/>
              <a:cxnLst/>
              <a:rect l="l" t="t" r="r" b="b"/>
              <a:pathLst>
                <a:path w="7848" h="8538" extrusionOk="0">
                  <a:moveTo>
                    <a:pt x="6835" y="3406"/>
                  </a:moveTo>
                  <a:cubicBezTo>
                    <a:pt x="7252" y="3466"/>
                    <a:pt x="7561" y="3823"/>
                    <a:pt x="7561" y="4251"/>
                  </a:cubicBezTo>
                  <a:cubicBezTo>
                    <a:pt x="7573" y="4704"/>
                    <a:pt x="7264" y="5061"/>
                    <a:pt x="6835" y="5121"/>
                  </a:cubicBezTo>
                  <a:lnTo>
                    <a:pt x="6835" y="3406"/>
                  </a:lnTo>
                  <a:close/>
                  <a:moveTo>
                    <a:pt x="2144" y="3263"/>
                  </a:moveTo>
                  <a:lnTo>
                    <a:pt x="2144" y="5263"/>
                  </a:lnTo>
                  <a:lnTo>
                    <a:pt x="1263" y="5263"/>
                  </a:lnTo>
                  <a:lnTo>
                    <a:pt x="1263" y="3263"/>
                  </a:lnTo>
                  <a:close/>
                  <a:moveTo>
                    <a:pt x="1013" y="3275"/>
                  </a:moveTo>
                  <a:lnTo>
                    <a:pt x="1013" y="5287"/>
                  </a:lnTo>
                  <a:lnTo>
                    <a:pt x="715" y="5287"/>
                  </a:lnTo>
                  <a:cubicBezTo>
                    <a:pt x="477" y="5287"/>
                    <a:pt x="287" y="5085"/>
                    <a:pt x="287" y="4847"/>
                  </a:cubicBezTo>
                  <a:lnTo>
                    <a:pt x="287" y="3704"/>
                  </a:lnTo>
                  <a:cubicBezTo>
                    <a:pt x="287" y="3466"/>
                    <a:pt x="477" y="3275"/>
                    <a:pt x="715" y="3275"/>
                  </a:cubicBezTo>
                  <a:close/>
                  <a:moveTo>
                    <a:pt x="2287" y="6252"/>
                  </a:moveTo>
                  <a:lnTo>
                    <a:pt x="2287" y="6847"/>
                  </a:lnTo>
                  <a:lnTo>
                    <a:pt x="2037" y="6847"/>
                  </a:lnTo>
                  <a:lnTo>
                    <a:pt x="2204" y="6252"/>
                  </a:lnTo>
                  <a:close/>
                  <a:moveTo>
                    <a:pt x="2108" y="5549"/>
                  </a:moveTo>
                  <a:lnTo>
                    <a:pt x="1608" y="7407"/>
                  </a:lnTo>
                  <a:lnTo>
                    <a:pt x="1275" y="7407"/>
                  </a:lnTo>
                  <a:lnTo>
                    <a:pt x="1275" y="5549"/>
                  </a:lnTo>
                  <a:close/>
                  <a:moveTo>
                    <a:pt x="6561" y="263"/>
                  </a:moveTo>
                  <a:lnTo>
                    <a:pt x="6561" y="8276"/>
                  </a:lnTo>
                  <a:lnTo>
                    <a:pt x="5966" y="8276"/>
                  </a:lnTo>
                  <a:lnTo>
                    <a:pt x="5966" y="2632"/>
                  </a:lnTo>
                  <a:cubicBezTo>
                    <a:pt x="5966" y="2561"/>
                    <a:pt x="5906" y="2501"/>
                    <a:pt x="5835" y="2501"/>
                  </a:cubicBezTo>
                  <a:cubicBezTo>
                    <a:pt x="5764" y="2501"/>
                    <a:pt x="5704" y="2561"/>
                    <a:pt x="5704" y="2632"/>
                  </a:cubicBezTo>
                  <a:lnTo>
                    <a:pt x="5704" y="7395"/>
                  </a:lnTo>
                  <a:cubicBezTo>
                    <a:pt x="5537" y="7157"/>
                    <a:pt x="5264" y="6847"/>
                    <a:pt x="4942" y="6537"/>
                  </a:cubicBezTo>
                  <a:cubicBezTo>
                    <a:pt x="4573" y="6180"/>
                    <a:pt x="4180" y="5883"/>
                    <a:pt x="3775" y="5668"/>
                  </a:cubicBezTo>
                  <a:cubicBezTo>
                    <a:pt x="3323" y="5430"/>
                    <a:pt x="2858" y="5299"/>
                    <a:pt x="2394" y="5287"/>
                  </a:cubicBezTo>
                  <a:lnTo>
                    <a:pt x="2394" y="3263"/>
                  </a:lnTo>
                  <a:cubicBezTo>
                    <a:pt x="2858" y="3239"/>
                    <a:pt x="3335" y="3108"/>
                    <a:pt x="3775" y="2870"/>
                  </a:cubicBezTo>
                  <a:cubicBezTo>
                    <a:pt x="4180" y="2668"/>
                    <a:pt x="4573" y="2382"/>
                    <a:pt x="4942" y="2001"/>
                  </a:cubicBezTo>
                  <a:cubicBezTo>
                    <a:pt x="5264" y="1692"/>
                    <a:pt x="5525" y="1370"/>
                    <a:pt x="5704" y="1144"/>
                  </a:cubicBezTo>
                  <a:lnTo>
                    <a:pt x="5704" y="1989"/>
                  </a:lnTo>
                  <a:cubicBezTo>
                    <a:pt x="5704" y="2061"/>
                    <a:pt x="5764" y="2120"/>
                    <a:pt x="5835" y="2120"/>
                  </a:cubicBezTo>
                  <a:cubicBezTo>
                    <a:pt x="5906" y="2120"/>
                    <a:pt x="5966" y="2061"/>
                    <a:pt x="5966" y="1989"/>
                  </a:cubicBezTo>
                  <a:lnTo>
                    <a:pt x="5966" y="263"/>
                  </a:lnTo>
                  <a:close/>
                  <a:moveTo>
                    <a:pt x="5847" y="1"/>
                  </a:moveTo>
                  <a:cubicBezTo>
                    <a:pt x="5776" y="1"/>
                    <a:pt x="5716" y="60"/>
                    <a:pt x="5716" y="132"/>
                  </a:cubicBezTo>
                  <a:lnTo>
                    <a:pt x="5716" y="668"/>
                  </a:lnTo>
                  <a:cubicBezTo>
                    <a:pt x="5645" y="799"/>
                    <a:pt x="5299" y="1311"/>
                    <a:pt x="4763" y="1834"/>
                  </a:cubicBezTo>
                  <a:cubicBezTo>
                    <a:pt x="4216" y="2370"/>
                    <a:pt x="3335" y="3001"/>
                    <a:pt x="2275" y="3001"/>
                  </a:cubicBezTo>
                  <a:lnTo>
                    <a:pt x="703" y="3001"/>
                  </a:lnTo>
                  <a:cubicBezTo>
                    <a:pt x="311" y="3001"/>
                    <a:pt x="1" y="3323"/>
                    <a:pt x="1" y="3704"/>
                  </a:cubicBezTo>
                  <a:lnTo>
                    <a:pt x="1" y="4847"/>
                  </a:lnTo>
                  <a:cubicBezTo>
                    <a:pt x="1" y="5240"/>
                    <a:pt x="311" y="5549"/>
                    <a:pt x="703" y="5549"/>
                  </a:cubicBezTo>
                  <a:lnTo>
                    <a:pt x="1001" y="5549"/>
                  </a:lnTo>
                  <a:lnTo>
                    <a:pt x="1001" y="7561"/>
                  </a:lnTo>
                  <a:cubicBezTo>
                    <a:pt x="1001" y="7633"/>
                    <a:pt x="1061" y="7692"/>
                    <a:pt x="1132" y="7692"/>
                  </a:cubicBezTo>
                  <a:lnTo>
                    <a:pt x="1692" y="7692"/>
                  </a:lnTo>
                  <a:cubicBezTo>
                    <a:pt x="1751" y="7692"/>
                    <a:pt x="1811" y="7645"/>
                    <a:pt x="1823" y="7585"/>
                  </a:cubicBezTo>
                  <a:lnTo>
                    <a:pt x="1942" y="7109"/>
                  </a:lnTo>
                  <a:lnTo>
                    <a:pt x="2406" y="7109"/>
                  </a:lnTo>
                  <a:cubicBezTo>
                    <a:pt x="2477" y="7109"/>
                    <a:pt x="2537" y="7049"/>
                    <a:pt x="2537" y="6978"/>
                  </a:cubicBezTo>
                  <a:lnTo>
                    <a:pt x="2537" y="6121"/>
                  </a:lnTo>
                  <a:cubicBezTo>
                    <a:pt x="2537" y="6037"/>
                    <a:pt x="2477" y="5978"/>
                    <a:pt x="2406" y="5978"/>
                  </a:cubicBezTo>
                  <a:lnTo>
                    <a:pt x="2239" y="5978"/>
                  </a:lnTo>
                  <a:lnTo>
                    <a:pt x="2358" y="5537"/>
                  </a:lnTo>
                  <a:cubicBezTo>
                    <a:pt x="3370" y="5585"/>
                    <a:pt x="4228" y="6192"/>
                    <a:pt x="4740" y="6716"/>
                  </a:cubicBezTo>
                  <a:cubicBezTo>
                    <a:pt x="5264" y="7216"/>
                    <a:pt x="5609" y="7740"/>
                    <a:pt x="5692" y="7871"/>
                  </a:cubicBezTo>
                  <a:lnTo>
                    <a:pt x="5692" y="8407"/>
                  </a:lnTo>
                  <a:cubicBezTo>
                    <a:pt x="5692" y="8478"/>
                    <a:pt x="5752" y="8538"/>
                    <a:pt x="5835" y="8538"/>
                  </a:cubicBezTo>
                  <a:lnTo>
                    <a:pt x="6692" y="8538"/>
                  </a:lnTo>
                  <a:cubicBezTo>
                    <a:pt x="6764" y="8538"/>
                    <a:pt x="6823" y="8478"/>
                    <a:pt x="6823" y="8407"/>
                  </a:cubicBezTo>
                  <a:lnTo>
                    <a:pt x="6823" y="5406"/>
                  </a:lnTo>
                  <a:cubicBezTo>
                    <a:pt x="7395" y="5323"/>
                    <a:pt x="7823" y="4847"/>
                    <a:pt x="7823" y="4275"/>
                  </a:cubicBezTo>
                  <a:cubicBezTo>
                    <a:pt x="7847" y="3692"/>
                    <a:pt x="7407" y="3216"/>
                    <a:pt x="6835" y="3144"/>
                  </a:cubicBezTo>
                  <a:lnTo>
                    <a:pt x="6835" y="132"/>
                  </a:lnTo>
                  <a:cubicBezTo>
                    <a:pt x="6835" y="60"/>
                    <a:pt x="6776" y="1"/>
                    <a:pt x="66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5019;p149">
              <a:extLst>
                <a:ext uri="{FF2B5EF4-FFF2-40B4-BE49-F238E27FC236}">
                  <a16:creationId xmlns:a16="http://schemas.microsoft.com/office/drawing/2014/main" id="{90B8D864-BE33-C4F6-A327-E2C13C3FAF86}"/>
                </a:ext>
              </a:extLst>
            </p:cNvPr>
            <p:cNvSpPr/>
            <p:nvPr/>
          </p:nvSpPr>
          <p:spPr>
            <a:xfrm>
              <a:off x="3870185" y="1675515"/>
              <a:ext cx="28415" cy="11099"/>
            </a:xfrm>
            <a:custGeom>
              <a:avLst/>
              <a:gdLst/>
              <a:ahLst/>
              <a:cxnLst/>
              <a:rect l="l" t="t" r="r" b="b"/>
              <a:pathLst>
                <a:path w="704" h="275" extrusionOk="0">
                  <a:moveTo>
                    <a:pt x="144" y="0"/>
                  </a:moveTo>
                  <a:cubicBezTo>
                    <a:pt x="60" y="0"/>
                    <a:pt x="1" y="60"/>
                    <a:pt x="1" y="143"/>
                  </a:cubicBezTo>
                  <a:cubicBezTo>
                    <a:pt x="1" y="215"/>
                    <a:pt x="60" y="274"/>
                    <a:pt x="144" y="274"/>
                  </a:cubicBezTo>
                  <a:lnTo>
                    <a:pt x="572" y="274"/>
                  </a:lnTo>
                  <a:cubicBezTo>
                    <a:pt x="644" y="274"/>
                    <a:pt x="703" y="215"/>
                    <a:pt x="703" y="143"/>
                  </a:cubicBezTo>
                  <a:cubicBezTo>
                    <a:pt x="703" y="60"/>
                    <a:pt x="644" y="0"/>
                    <a:pt x="5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5020;p149">
              <a:extLst>
                <a:ext uri="{FF2B5EF4-FFF2-40B4-BE49-F238E27FC236}">
                  <a16:creationId xmlns:a16="http://schemas.microsoft.com/office/drawing/2014/main" id="{199FD146-53AC-5E9C-C59A-3F3164D2E1A5}"/>
                </a:ext>
              </a:extLst>
            </p:cNvPr>
            <p:cNvSpPr/>
            <p:nvPr/>
          </p:nvSpPr>
          <p:spPr>
            <a:xfrm>
              <a:off x="3846170" y="1610293"/>
              <a:ext cx="25993" cy="22965"/>
            </a:xfrm>
            <a:custGeom>
              <a:avLst/>
              <a:gdLst/>
              <a:ahLst/>
              <a:cxnLst/>
              <a:rect l="l" t="t" r="r" b="b"/>
              <a:pathLst>
                <a:path w="644" h="569" extrusionOk="0">
                  <a:moveTo>
                    <a:pt x="489" y="0"/>
                  </a:moveTo>
                  <a:cubicBezTo>
                    <a:pt x="456" y="0"/>
                    <a:pt x="423" y="15"/>
                    <a:pt x="393" y="45"/>
                  </a:cubicBezTo>
                  <a:lnTo>
                    <a:pt x="96" y="342"/>
                  </a:lnTo>
                  <a:cubicBezTo>
                    <a:pt x="0" y="426"/>
                    <a:pt x="60" y="569"/>
                    <a:pt x="179" y="569"/>
                  </a:cubicBezTo>
                  <a:cubicBezTo>
                    <a:pt x="215" y="569"/>
                    <a:pt x="262" y="545"/>
                    <a:pt x="274" y="521"/>
                  </a:cubicBezTo>
                  <a:lnTo>
                    <a:pt x="572" y="223"/>
                  </a:lnTo>
                  <a:cubicBezTo>
                    <a:pt x="643" y="176"/>
                    <a:pt x="643" y="104"/>
                    <a:pt x="584" y="45"/>
                  </a:cubicBezTo>
                  <a:cubicBezTo>
                    <a:pt x="554" y="15"/>
                    <a:pt x="521" y="0"/>
                    <a:pt x="4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5021;p149">
              <a:extLst>
                <a:ext uri="{FF2B5EF4-FFF2-40B4-BE49-F238E27FC236}">
                  <a16:creationId xmlns:a16="http://schemas.microsoft.com/office/drawing/2014/main" id="{0A64173D-9789-E13F-EBF9-2FBE8B8A2944}"/>
                </a:ext>
              </a:extLst>
            </p:cNvPr>
            <p:cNvSpPr/>
            <p:nvPr/>
          </p:nvSpPr>
          <p:spPr>
            <a:xfrm>
              <a:off x="3847623" y="1728508"/>
              <a:ext cx="24540" cy="23086"/>
            </a:xfrm>
            <a:custGeom>
              <a:avLst/>
              <a:gdLst/>
              <a:ahLst/>
              <a:cxnLst/>
              <a:rect l="l" t="t" r="r" b="b"/>
              <a:pathLst>
                <a:path w="608" h="572" extrusionOk="0">
                  <a:moveTo>
                    <a:pt x="155" y="0"/>
                  </a:moveTo>
                  <a:cubicBezTo>
                    <a:pt x="122" y="0"/>
                    <a:pt x="89" y="15"/>
                    <a:pt x="60" y="45"/>
                  </a:cubicBezTo>
                  <a:cubicBezTo>
                    <a:pt x="0" y="104"/>
                    <a:pt x="0" y="176"/>
                    <a:pt x="60" y="235"/>
                  </a:cubicBezTo>
                  <a:lnTo>
                    <a:pt x="357" y="533"/>
                  </a:lnTo>
                  <a:cubicBezTo>
                    <a:pt x="384" y="560"/>
                    <a:pt x="416" y="572"/>
                    <a:pt x="447" y="572"/>
                  </a:cubicBezTo>
                  <a:cubicBezTo>
                    <a:pt x="485" y="572"/>
                    <a:pt x="522" y="554"/>
                    <a:pt x="548" y="521"/>
                  </a:cubicBezTo>
                  <a:cubicBezTo>
                    <a:pt x="607" y="473"/>
                    <a:pt x="607" y="390"/>
                    <a:pt x="548" y="342"/>
                  </a:cubicBezTo>
                  <a:lnTo>
                    <a:pt x="250" y="45"/>
                  </a:lnTo>
                  <a:cubicBezTo>
                    <a:pt x="220" y="15"/>
                    <a:pt x="188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13041;p146">
            <a:extLst>
              <a:ext uri="{FF2B5EF4-FFF2-40B4-BE49-F238E27FC236}">
                <a16:creationId xmlns:a16="http://schemas.microsoft.com/office/drawing/2014/main" id="{99DD2ADA-7711-EB02-EA4D-E70F2581BAA5}"/>
              </a:ext>
            </a:extLst>
          </p:cNvPr>
          <p:cNvGrpSpPr/>
          <p:nvPr/>
        </p:nvGrpSpPr>
        <p:grpSpPr>
          <a:xfrm>
            <a:off x="678430" y="1707041"/>
            <a:ext cx="798474" cy="709111"/>
            <a:chOff x="3584280" y="3699191"/>
            <a:chExt cx="358069" cy="317995"/>
          </a:xfrm>
          <a:solidFill>
            <a:srgbClr val="215F9A"/>
          </a:solidFill>
        </p:grpSpPr>
        <p:sp>
          <p:nvSpPr>
            <p:cNvPr id="53" name="Google Shape;13042;p146">
              <a:extLst>
                <a:ext uri="{FF2B5EF4-FFF2-40B4-BE49-F238E27FC236}">
                  <a16:creationId xmlns:a16="http://schemas.microsoft.com/office/drawing/2014/main" id="{739E33A9-4CEC-7743-11D7-CDC5573B09F1}"/>
                </a:ext>
              </a:extLst>
            </p:cNvPr>
            <p:cNvSpPr/>
            <p:nvPr/>
          </p:nvSpPr>
          <p:spPr>
            <a:xfrm>
              <a:off x="3584280" y="3699191"/>
              <a:ext cx="358069" cy="317995"/>
            </a:xfrm>
            <a:custGeom>
              <a:avLst/>
              <a:gdLst/>
              <a:ahLst/>
              <a:cxnLst/>
              <a:rect l="l" t="t" r="r" b="b"/>
              <a:pathLst>
                <a:path w="11276" h="10014" extrusionOk="0">
                  <a:moveTo>
                    <a:pt x="5644" y="1"/>
                  </a:moveTo>
                  <a:cubicBezTo>
                    <a:pt x="5203" y="1"/>
                    <a:pt x="4810" y="227"/>
                    <a:pt x="4596" y="620"/>
                  </a:cubicBezTo>
                  <a:lnTo>
                    <a:pt x="822" y="7168"/>
                  </a:lnTo>
                  <a:cubicBezTo>
                    <a:pt x="774" y="7240"/>
                    <a:pt x="798" y="7347"/>
                    <a:pt x="881" y="7395"/>
                  </a:cubicBezTo>
                  <a:cubicBezTo>
                    <a:pt x="903" y="7406"/>
                    <a:pt x="929" y="7411"/>
                    <a:pt x="955" y="7411"/>
                  </a:cubicBezTo>
                  <a:cubicBezTo>
                    <a:pt x="1012" y="7411"/>
                    <a:pt x="1071" y="7384"/>
                    <a:pt x="1096" y="7335"/>
                  </a:cubicBezTo>
                  <a:lnTo>
                    <a:pt x="4882" y="787"/>
                  </a:lnTo>
                  <a:cubicBezTo>
                    <a:pt x="5049" y="513"/>
                    <a:pt x="5322" y="346"/>
                    <a:pt x="5644" y="346"/>
                  </a:cubicBezTo>
                  <a:cubicBezTo>
                    <a:pt x="5953" y="346"/>
                    <a:pt x="6239" y="513"/>
                    <a:pt x="6394" y="787"/>
                  </a:cubicBezTo>
                  <a:lnTo>
                    <a:pt x="10775" y="8359"/>
                  </a:lnTo>
                  <a:cubicBezTo>
                    <a:pt x="10942" y="8621"/>
                    <a:pt x="10942" y="8954"/>
                    <a:pt x="10775" y="9240"/>
                  </a:cubicBezTo>
                  <a:cubicBezTo>
                    <a:pt x="10609" y="9502"/>
                    <a:pt x="10323" y="9669"/>
                    <a:pt x="10013" y="9669"/>
                  </a:cubicBezTo>
                  <a:lnTo>
                    <a:pt x="1262" y="9669"/>
                  </a:lnTo>
                  <a:cubicBezTo>
                    <a:pt x="953" y="9669"/>
                    <a:pt x="667" y="9502"/>
                    <a:pt x="500" y="9240"/>
                  </a:cubicBezTo>
                  <a:cubicBezTo>
                    <a:pt x="346" y="8966"/>
                    <a:pt x="346" y="8645"/>
                    <a:pt x="500" y="8359"/>
                  </a:cubicBezTo>
                  <a:lnTo>
                    <a:pt x="774" y="7895"/>
                  </a:lnTo>
                  <a:cubicBezTo>
                    <a:pt x="822" y="7823"/>
                    <a:pt x="786" y="7716"/>
                    <a:pt x="715" y="7668"/>
                  </a:cubicBezTo>
                  <a:cubicBezTo>
                    <a:pt x="693" y="7657"/>
                    <a:pt x="667" y="7652"/>
                    <a:pt x="641" y="7652"/>
                  </a:cubicBezTo>
                  <a:cubicBezTo>
                    <a:pt x="583" y="7652"/>
                    <a:pt x="521" y="7679"/>
                    <a:pt x="488" y="7728"/>
                  </a:cubicBezTo>
                  <a:lnTo>
                    <a:pt x="227" y="8192"/>
                  </a:lnTo>
                  <a:cubicBezTo>
                    <a:pt x="0" y="8561"/>
                    <a:pt x="0" y="9026"/>
                    <a:pt x="227" y="9395"/>
                  </a:cubicBezTo>
                  <a:cubicBezTo>
                    <a:pt x="441" y="9776"/>
                    <a:pt x="834" y="10014"/>
                    <a:pt x="1262" y="10014"/>
                  </a:cubicBezTo>
                  <a:lnTo>
                    <a:pt x="10013" y="10014"/>
                  </a:lnTo>
                  <a:cubicBezTo>
                    <a:pt x="10442" y="10014"/>
                    <a:pt x="10847" y="9788"/>
                    <a:pt x="11061" y="9395"/>
                  </a:cubicBezTo>
                  <a:cubicBezTo>
                    <a:pt x="11276" y="9026"/>
                    <a:pt x="11276" y="8585"/>
                    <a:pt x="11061" y="8192"/>
                  </a:cubicBezTo>
                  <a:lnTo>
                    <a:pt x="6680" y="620"/>
                  </a:lnTo>
                  <a:cubicBezTo>
                    <a:pt x="6453" y="251"/>
                    <a:pt x="6072" y="1"/>
                    <a:pt x="56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043;p146">
              <a:extLst>
                <a:ext uri="{FF2B5EF4-FFF2-40B4-BE49-F238E27FC236}">
                  <a16:creationId xmlns:a16="http://schemas.microsoft.com/office/drawing/2014/main" id="{820B4A1B-1FE3-E693-1AE7-EC95B686437B}"/>
                </a:ext>
              </a:extLst>
            </p:cNvPr>
            <p:cNvSpPr/>
            <p:nvPr/>
          </p:nvSpPr>
          <p:spPr>
            <a:xfrm>
              <a:off x="3613400" y="3727167"/>
              <a:ext cx="299831" cy="261661"/>
            </a:xfrm>
            <a:custGeom>
              <a:avLst/>
              <a:gdLst/>
              <a:ahLst/>
              <a:cxnLst/>
              <a:rect l="l" t="t" r="r" b="b"/>
              <a:pathLst>
                <a:path w="9442" h="8240" extrusionOk="0">
                  <a:moveTo>
                    <a:pt x="4727" y="358"/>
                  </a:moveTo>
                  <a:lnTo>
                    <a:pt x="9085" y="7907"/>
                  </a:lnTo>
                  <a:lnTo>
                    <a:pt x="381" y="7907"/>
                  </a:lnTo>
                  <a:lnTo>
                    <a:pt x="4727" y="358"/>
                  </a:lnTo>
                  <a:close/>
                  <a:moveTo>
                    <a:pt x="4727" y="1"/>
                  </a:moveTo>
                  <a:cubicBezTo>
                    <a:pt x="4608" y="1"/>
                    <a:pt x="4501" y="60"/>
                    <a:pt x="4441" y="168"/>
                  </a:cubicBezTo>
                  <a:lnTo>
                    <a:pt x="60" y="7740"/>
                  </a:lnTo>
                  <a:cubicBezTo>
                    <a:pt x="0" y="7847"/>
                    <a:pt x="0" y="7966"/>
                    <a:pt x="60" y="8073"/>
                  </a:cubicBezTo>
                  <a:cubicBezTo>
                    <a:pt x="119" y="8192"/>
                    <a:pt x="226" y="8240"/>
                    <a:pt x="345" y="8240"/>
                  </a:cubicBezTo>
                  <a:lnTo>
                    <a:pt x="9096" y="8240"/>
                  </a:lnTo>
                  <a:cubicBezTo>
                    <a:pt x="9216" y="8240"/>
                    <a:pt x="9323" y="8180"/>
                    <a:pt x="9382" y="8073"/>
                  </a:cubicBezTo>
                  <a:cubicBezTo>
                    <a:pt x="9442" y="7966"/>
                    <a:pt x="9442" y="7847"/>
                    <a:pt x="9382" y="7740"/>
                  </a:cubicBezTo>
                  <a:lnTo>
                    <a:pt x="5001" y="168"/>
                  </a:lnTo>
                  <a:cubicBezTo>
                    <a:pt x="4941" y="60"/>
                    <a:pt x="4846" y="1"/>
                    <a:pt x="4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044;p146">
              <a:extLst>
                <a:ext uri="{FF2B5EF4-FFF2-40B4-BE49-F238E27FC236}">
                  <a16:creationId xmlns:a16="http://schemas.microsoft.com/office/drawing/2014/main" id="{236A6E47-9A37-ACC3-1335-FB6A684C8D1C}"/>
                </a:ext>
              </a:extLst>
            </p:cNvPr>
            <p:cNvSpPr/>
            <p:nvPr/>
          </p:nvSpPr>
          <p:spPr>
            <a:xfrm>
              <a:off x="3735879" y="3910171"/>
              <a:ext cx="54873" cy="54841"/>
            </a:xfrm>
            <a:custGeom>
              <a:avLst/>
              <a:gdLst/>
              <a:ahLst/>
              <a:cxnLst/>
              <a:rect l="l" t="t" r="r" b="b"/>
              <a:pathLst>
                <a:path w="1728" h="1727" extrusionOk="0">
                  <a:moveTo>
                    <a:pt x="870" y="322"/>
                  </a:moveTo>
                  <a:cubicBezTo>
                    <a:pt x="1168" y="322"/>
                    <a:pt x="1406" y="572"/>
                    <a:pt x="1406" y="870"/>
                  </a:cubicBezTo>
                  <a:cubicBezTo>
                    <a:pt x="1406" y="1167"/>
                    <a:pt x="1168" y="1405"/>
                    <a:pt x="870" y="1405"/>
                  </a:cubicBezTo>
                  <a:cubicBezTo>
                    <a:pt x="572" y="1405"/>
                    <a:pt x="334" y="1167"/>
                    <a:pt x="334" y="870"/>
                  </a:cubicBezTo>
                  <a:cubicBezTo>
                    <a:pt x="334" y="572"/>
                    <a:pt x="572" y="322"/>
                    <a:pt x="870" y="322"/>
                  </a:cubicBezTo>
                  <a:close/>
                  <a:moveTo>
                    <a:pt x="870" y="0"/>
                  </a:moveTo>
                  <a:cubicBezTo>
                    <a:pt x="394" y="0"/>
                    <a:pt x="1" y="393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3"/>
                    <a:pt x="1346" y="0"/>
                    <a:pt x="8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045;p146">
              <a:extLst>
                <a:ext uri="{FF2B5EF4-FFF2-40B4-BE49-F238E27FC236}">
                  <a16:creationId xmlns:a16="http://schemas.microsoft.com/office/drawing/2014/main" id="{660470ED-BE52-7648-8E08-3506C95BDD0C}"/>
                </a:ext>
              </a:extLst>
            </p:cNvPr>
            <p:cNvSpPr/>
            <p:nvPr/>
          </p:nvSpPr>
          <p:spPr>
            <a:xfrm>
              <a:off x="3738896" y="3788422"/>
              <a:ext cx="49188" cy="114604"/>
            </a:xfrm>
            <a:custGeom>
              <a:avLst/>
              <a:gdLst/>
              <a:ahLst/>
              <a:cxnLst/>
              <a:rect l="l" t="t" r="r" b="b"/>
              <a:pathLst>
                <a:path w="1549" h="3609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lnTo>
                    <a:pt x="1" y="3037"/>
                  </a:lnTo>
                  <a:cubicBezTo>
                    <a:pt x="1" y="3346"/>
                    <a:pt x="263" y="3608"/>
                    <a:pt x="572" y="3608"/>
                  </a:cubicBezTo>
                  <a:lnTo>
                    <a:pt x="965" y="3608"/>
                  </a:lnTo>
                  <a:cubicBezTo>
                    <a:pt x="1275" y="3608"/>
                    <a:pt x="1549" y="3358"/>
                    <a:pt x="1549" y="3037"/>
                  </a:cubicBezTo>
                  <a:lnTo>
                    <a:pt x="1549" y="1560"/>
                  </a:lnTo>
                  <a:cubicBezTo>
                    <a:pt x="1549" y="1465"/>
                    <a:pt x="1465" y="1394"/>
                    <a:pt x="1382" y="1394"/>
                  </a:cubicBezTo>
                  <a:cubicBezTo>
                    <a:pt x="1287" y="1394"/>
                    <a:pt x="1215" y="1465"/>
                    <a:pt x="1215" y="1560"/>
                  </a:cubicBezTo>
                  <a:lnTo>
                    <a:pt x="1215" y="3037"/>
                  </a:lnTo>
                  <a:cubicBezTo>
                    <a:pt x="1215" y="3168"/>
                    <a:pt x="1108" y="3275"/>
                    <a:pt x="977" y="3275"/>
                  </a:cubicBezTo>
                  <a:lnTo>
                    <a:pt x="584" y="3275"/>
                  </a:lnTo>
                  <a:cubicBezTo>
                    <a:pt x="453" y="3275"/>
                    <a:pt x="346" y="3168"/>
                    <a:pt x="346" y="3037"/>
                  </a:cubicBezTo>
                  <a:lnTo>
                    <a:pt x="346" y="572"/>
                  </a:lnTo>
                  <a:cubicBezTo>
                    <a:pt x="346" y="441"/>
                    <a:pt x="453" y="334"/>
                    <a:pt x="584" y="334"/>
                  </a:cubicBezTo>
                  <a:lnTo>
                    <a:pt x="977" y="334"/>
                  </a:lnTo>
                  <a:cubicBezTo>
                    <a:pt x="1108" y="334"/>
                    <a:pt x="1215" y="441"/>
                    <a:pt x="1215" y="572"/>
                  </a:cubicBezTo>
                  <a:lnTo>
                    <a:pt x="1215" y="906"/>
                  </a:lnTo>
                  <a:cubicBezTo>
                    <a:pt x="1215" y="989"/>
                    <a:pt x="1287" y="1072"/>
                    <a:pt x="1382" y="1072"/>
                  </a:cubicBezTo>
                  <a:cubicBezTo>
                    <a:pt x="1465" y="1072"/>
                    <a:pt x="1549" y="989"/>
                    <a:pt x="1549" y="906"/>
                  </a:cubicBezTo>
                  <a:lnTo>
                    <a:pt x="1549" y="572"/>
                  </a:lnTo>
                  <a:cubicBezTo>
                    <a:pt x="1549" y="263"/>
                    <a:pt x="1287" y="1"/>
                    <a:pt x="96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8" name="Рисунок 57" descr="Изображение выглядит как черный, темнот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D5358EA0-0BAA-6DE0-8BB3-BA73BFC4FE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93" y="5016045"/>
            <a:ext cx="776547" cy="77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Shape 453">
          <a:extLst>
            <a:ext uri="{FF2B5EF4-FFF2-40B4-BE49-F238E27FC236}">
              <a16:creationId xmlns:a16="http://schemas.microsoft.com/office/drawing/2014/main" id="{65F20D9D-B327-21F5-BC73-974867D82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0">
            <a:extLst>
              <a:ext uri="{FF2B5EF4-FFF2-40B4-BE49-F238E27FC236}">
                <a16:creationId xmlns:a16="http://schemas.microsoft.com/office/drawing/2014/main" id="{63194C2E-49F4-9C0F-760D-919B92F2397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0433" y="3519736"/>
            <a:ext cx="6299476" cy="163026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sz="4800" b="1" i="0" dirty="0">
                <a:solidFill>
                  <a:schemeClr val="bg1"/>
                </a:solidFill>
                <a:effectLst/>
                <a:latin typeface="-apple-system"/>
              </a:rPr>
              <a:t>	     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Идентификация</a:t>
            </a:r>
          </a:p>
          <a:p>
            <a:pPr marL="0" indent="0"/>
            <a:r>
              <a:rPr lang="ru-RU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изучение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b="1" i="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протективных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факторов суицидального поведения у студентов</a:t>
            </a:r>
            <a:endParaRPr lang="en-US" sz="3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84EB38-3759-9FA2-F301-62BA37CAC174}"/>
              </a:ext>
            </a:extLst>
          </p:cNvPr>
          <p:cNvSpPr txBox="1"/>
          <p:nvPr/>
        </p:nvSpPr>
        <p:spPr>
          <a:xfrm>
            <a:off x="7178240" y="2439617"/>
            <a:ext cx="52563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-apple-system"/>
              </a:rPr>
              <a:t>Разработка </a:t>
            </a:r>
          </a:p>
          <a:p>
            <a:r>
              <a:rPr lang="ru-RU" sz="2800" dirty="0">
                <a:highlight>
                  <a:srgbClr val="92D050"/>
                </a:highlight>
                <a:latin typeface="-apple-system"/>
              </a:rPr>
              <a:t>протоколов действий и сценариев вмешательств</a:t>
            </a:r>
            <a:r>
              <a:rPr lang="ru-RU" sz="2800" dirty="0">
                <a:latin typeface="-apple-system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-apple-system"/>
              </a:rPr>
              <a:t>для психологов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E325F8-DEAB-4029-4C5A-618265DEF4C8}"/>
              </a:ext>
            </a:extLst>
          </p:cNvPr>
          <p:cNvSpPr txBox="1"/>
          <p:nvPr/>
        </p:nvSpPr>
        <p:spPr>
          <a:xfrm>
            <a:off x="7178239" y="4279535"/>
            <a:ext cx="47434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-apple-system"/>
              </a:rPr>
              <a:t>Создание </a:t>
            </a:r>
          </a:p>
          <a:p>
            <a:r>
              <a:rPr lang="ru-RU" sz="2800" dirty="0">
                <a:highlight>
                  <a:srgbClr val="92D050"/>
                </a:highlight>
                <a:latin typeface="-apple-system"/>
              </a:rPr>
              <a:t>программ поддержки </a:t>
            </a:r>
            <a:r>
              <a:rPr lang="ru-RU" sz="2800" dirty="0">
                <a:solidFill>
                  <a:schemeClr val="bg1"/>
                </a:solidFill>
                <a:latin typeface="-apple-system"/>
              </a:rPr>
              <a:t>студентов с суицидальным поведением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EC7F191-B71B-6A02-1C57-439DBF4EA910}"/>
              </a:ext>
            </a:extLst>
          </p:cNvPr>
          <p:cNvSpPr/>
          <p:nvPr/>
        </p:nvSpPr>
        <p:spPr>
          <a:xfrm>
            <a:off x="557479" y="3261147"/>
            <a:ext cx="1441501" cy="556028"/>
          </a:xfrm>
          <a:prstGeom prst="roundRect">
            <a:avLst>
              <a:gd name="adj" fmla="val 2726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4568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84008F4-5249-B247-ADD9-8492DA211335}"/>
              </a:ext>
            </a:extLst>
          </p:cNvPr>
          <p:cNvSpPr/>
          <p:nvPr/>
        </p:nvSpPr>
        <p:spPr>
          <a:xfrm>
            <a:off x="1351626" y="3322891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Флажок со сплошной заливкой">
            <a:extLst>
              <a:ext uri="{FF2B5EF4-FFF2-40B4-BE49-F238E27FC236}">
                <a16:creationId xmlns:a16="http://schemas.microsoft.com/office/drawing/2014/main" id="{84DD3A0C-81B4-8C53-704F-45040AA66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71098" y="3103926"/>
            <a:ext cx="527882" cy="650147"/>
          </a:xfrm>
          <a:prstGeom prst="rect">
            <a:avLst/>
          </a:prstGeom>
        </p:spPr>
      </p:pic>
      <p:grpSp>
        <p:nvGrpSpPr>
          <p:cNvPr id="5" name="Google Shape;963;p50">
            <a:extLst>
              <a:ext uri="{FF2B5EF4-FFF2-40B4-BE49-F238E27FC236}">
                <a16:creationId xmlns:a16="http://schemas.microsoft.com/office/drawing/2014/main" id="{615A240F-DD3C-AAE9-7A24-746AD3A634B6}"/>
              </a:ext>
            </a:extLst>
          </p:cNvPr>
          <p:cNvGrpSpPr/>
          <p:nvPr/>
        </p:nvGrpSpPr>
        <p:grpSpPr>
          <a:xfrm>
            <a:off x="9307377" y="1205177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7" name="Google Shape;964;p50">
              <a:extLst>
                <a:ext uri="{FF2B5EF4-FFF2-40B4-BE49-F238E27FC236}">
                  <a16:creationId xmlns:a16="http://schemas.microsoft.com/office/drawing/2014/main" id="{B954EC6B-F87B-974A-0E86-DB21B316BB41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5;p50">
              <a:extLst>
                <a:ext uri="{FF2B5EF4-FFF2-40B4-BE49-F238E27FC236}">
                  <a16:creationId xmlns:a16="http://schemas.microsoft.com/office/drawing/2014/main" id="{3FD29EA4-7699-F6DF-BF0D-EF05083DD49F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66;p50">
              <a:extLst>
                <a:ext uri="{FF2B5EF4-FFF2-40B4-BE49-F238E27FC236}">
                  <a16:creationId xmlns:a16="http://schemas.microsoft.com/office/drawing/2014/main" id="{CBDF7331-2A8C-FCAF-A1B4-ADFC928E0EA7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67;p50">
              <a:extLst>
                <a:ext uri="{FF2B5EF4-FFF2-40B4-BE49-F238E27FC236}">
                  <a16:creationId xmlns:a16="http://schemas.microsoft.com/office/drawing/2014/main" id="{1D4EA2C7-40D9-B6F7-457A-AA9D80A49778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68;p50">
              <a:extLst>
                <a:ext uri="{FF2B5EF4-FFF2-40B4-BE49-F238E27FC236}">
                  <a16:creationId xmlns:a16="http://schemas.microsoft.com/office/drawing/2014/main" id="{F6244E5B-04ED-0415-D408-4464A157CB90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69;p50">
              <a:extLst>
                <a:ext uri="{FF2B5EF4-FFF2-40B4-BE49-F238E27FC236}">
                  <a16:creationId xmlns:a16="http://schemas.microsoft.com/office/drawing/2014/main" id="{68F91ECC-5DC9-34C5-99CC-EE265A57EC62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70;p50">
              <a:extLst>
                <a:ext uri="{FF2B5EF4-FFF2-40B4-BE49-F238E27FC236}">
                  <a16:creationId xmlns:a16="http://schemas.microsoft.com/office/drawing/2014/main" id="{8F108278-C7F1-FD3D-C926-56458B13EACE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71;p50">
              <a:extLst>
                <a:ext uri="{FF2B5EF4-FFF2-40B4-BE49-F238E27FC236}">
                  <a16:creationId xmlns:a16="http://schemas.microsoft.com/office/drawing/2014/main" id="{6966A8FF-E6DF-9530-FE66-48B6A1AF7E5E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72;p50">
              <a:extLst>
                <a:ext uri="{FF2B5EF4-FFF2-40B4-BE49-F238E27FC236}">
                  <a16:creationId xmlns:a16="http://schemas.microsoft.com/office/drawing/2014/main" id="{CCC259BB-6A11-5F06-7636-1F9228EA693E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3;p50">
              <a:extLst>
                <a:ext uri="{FF2B5EF4-FFF2-40B4-BE49-F238E27FC236}">
                  <a16:creationId xmlns:a16="http://schemas.microsoft.com/office/drawing/2014/main" id="{901DF45A-935F-9683-2E92-CC496DC0A910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8" name="Рисунок 17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E00AEEB1-A13D-D3A5-6149-BDC6C8B290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B8AA399-271A-BDED-0894-C397AF2078E2}"/>
              </a:ext>
            </a:extLst>
          </p:cNvPr>
          <p:cNvSpPr txBox="1"/>
          <p:nvPr/>
        </p:nvSpPr>
        <p:spPr>
          <a:xfrm>
            <a:off x="551223" y="640172"/>
            <a:ext cx="9358327" cy="123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Протективные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 факторы суицидального поведения студенческой молодежи</a:t>
            </a:r>
          </a:p>
          <a:p>
            <a:pPr algn="just">
              <a:lnSpc>
                <a:spcPct val="80000"/>
              </a:lnSpc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C29561-9847-1402-922E-3CBD2D3667D3}"/>
              </a:ext>
            </a:extLst>
          </p:cNvPr>
          <p:cNvSpPr txBox="1"/>
          <p:nvPr/>
        </p:nvSpPr>
        <p:spPr>
          <a:xfrm>
            <a:off x="551223" y="1894694"/>
            <a:ext cx="521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Грант РНФ в СПбГУ (факультет психологии)</a:t>
            </a:r>
          </a:p>
          <a:p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2024-2025</a:t>
            </a:r>
          </a:p>
        </p:txBody>
      </p:sp>
    </p:spTree>
    <p:extLst>
      <p:ext uri="{BB962C8B-B14F-4D97-AF65-F5344CB8AC3E}">
        <p14:creationId xmlns:p14="http://schemas.microsoft.com/office/powerpoint/2010/main" val="74314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68"/>
        </a:solidFill>
        <a:effectLst/>
      </p:bgPr>
    </p:bg>
    <p:spTree>
      <p:nvGrpSpPr>
        <p:cNvPr id="1" name="Shape 453">
          <a:extLst>
            <a:ext uri="{FF2B5EF4-FFF2-40B4-BE49-F238E27FC236}">
              <a16:creationId xmlns:a16="http://schemas.microsoft.com/office/drawing/2014/main" id="{B2A6CD52-3FA3-4C1D-7508-8586A02EF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419C144C-3B87-8620-6058-E712A9C02AF5}"/>
              </a:ext>
            </a:extLst>
          </p:cNvPr>
          <p:cNvSpPr/>
          <p:nvPr/>
        </p:nvSpPr>
        <p:spPr>
          <a:xfrm>
            <a:off x="7268725" y="1383489"/>
            <a:ext cx="4546523" cy="5221593"/>
          </a:xfrm>
          <a:prstGeom prst="roundRect">
            <a:avLst>
              <a:gd name="adj" fmla="val 7122"/>
            </a:avLst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E35364C8-59F4-1E3C-61C5-27CC43F93325}"/>
              </a:ext>
            </a:extLst>
          </p:cNvPr>
          <p:cNvSpPr/>
          <p:nvPr/>
        </p:nvSpPr>
        <p:spPr>
          <a:xfrm>
            <a:off x="245525" y="1387009"/>
            <a:ext cx="6863927" cy="5221593"/>
          </a:xfrm>
          <a:prstGeom prst="roundRect">
            <a:avLst>
              <a:gd name="adj" fmla="val 5091"/>
            </a:avLst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" name="Google Shape;963;p50">
            <a:extLst>
              <a:ext uri="{FF2B5EF4-FFF2-40B4-BE49-F238E27FC236}">
                <a16:creationId xmlns:a16="http://schemas.microsoft.com/office/drawing/2014/main" id="{2BF995F0-A62A-425E-0B24-F50FB2A2A046}"/>
              </a:ext>
            </a:extLst>
          </p:cNvPr>
          <p:cNvGrpSpPr/>
          <p:nvPr/>
        </p:nvGrpSpPr>
        <p:grpSpPr>
          <a:xfrm>
            <a:off x="6796651" y="834450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7" name="Google Shape;964;p50">
              <a:extLst>
                <a:ext uri="{FF2B5EF4-FFF2-40B4-BE49-F238E27FC236}">
                  <a16:creationId xmlns:a16="http://schemas.microsoft.com/office/drawing/2014/main" id="{DE83F13E-3053-0D71-5245-9705B94DEF39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5;p50">
              <a:extLst>
                <a:ext uri="{FF2B5EF4-FFF2-40B4-BE49-F238E27FC236}">
                  <a16:creationId xmlns:a16="http://schemas.microsoft.com/office/drawing/2014/main" id="{FF504ECC-9871-608C-6184-98BDAFAEC981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66;p50">
              <a:extLst>
                <a:ext uri="{FF2B5EF4-FFF2-40B4-BE49-F238E27FC236}">
                  <a16:creationId xmlns:a16="http://schemas.microsoft.com/office/drawing/2014/main" id="{C18D1591-C456-1717-4550-FDC007FAE5C8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67;p50">
              <a:extLst>
                <a:ext uri="{FF2B5EF4-FFF2-40B4-BE49-F238E27FC236}">
                  <a16:creationId xmlns:a16="http://schemas.microsoft.com/office/drawing/2014/main" id="{9464192B-D333-0E99-7867-24D23214F389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68;p50">
              <a:extLst>
                <a:ext uri="{FF2B5EF4-FFF2-40B4-BE49-F238E27FC236}">
                  <a16:creationId xmlns:a16="http://schemas.microsoft.com/office/drawing/2014/main" id="{0DC26219-8B31-3127-0388-B17874C6B9E2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69;p50">
              <a:extLst>
                <a:ext uri="{FF2B5EF4-FFF2-40B4-BE49-F238E27FC236}">
                  <a16:creationId xmlns:a16="http://schemas.microsoft.com/office/drawing/2014/main" id="{923A9FDF-C09A-B512-EB9F-3CC3B934D374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70;p50">
              <a:extLst>
                <a:ext uri="{FF2B5EF4-FFF2-40B4-BE49-F238E27FC236}">
                  <a16:creationId xmlns:a16="http://schemas.microsoft.com/office/drawing/2014/main" id="{1E93A73A-CE22-CD6F-4018-E216FA08CF3C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71;p50">
              <a:extLst>
                <a:ext uri="{FF2B5EF4-FFF2-40B4-BE49-F238E27FC236}">
                  <a16:creationId xmlns:a16="http://schemas.microsoft.com/office/drawing/2014/main" id="{18D0CB76-DF79-6B7E-57BB-9C9B711FDF21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72;p50">
              <a:extLst>
                <a:ext uri="{FF2B5EF4-FFF2-40B4-BE49-F238E27FC236}">
                  <a16:creationId xmlns:a16="http://schemas.microsoft.com/office/drawing/2014/main" id="{0CA617CD-E6FC-90F8-9D7E-AB766EC449F5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3;p50">
              <a:extLst>
                <a:ext uri="{FF2B5EF4-FFF2-40B4-BE49-F238E27FC236}">
                  <a16:creationId xmlns:a16="http://schemas.microsoft.com/office/drawing/2014/main" id="{A2FA1EC7-7FAC-968E-FFB5-3114D78023E7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8" name="Рисунок 17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D4F6D8FA-40A5-85A1-D854-AC5D9B58BB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F596D75-2911-13E6-7316-9A98FBCCAAD3}"/>
              </a:ext>
            </a:extLst>
          </p:cNvPr>
          <p:cNvSpPr txBox="1"/>
          <p:nvPr/>
        </p:nvSpPr>
        <p:spPr>
          <a:xfrm>
            <a:off x="551223" y="640172"/>
            <a:ext cx="9358327" cy="791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ЗАДАЧИ ИССЛЕДОВАНИЯ</a:t>
            </a:r>
          </a:p>
          <a:p>
            <a:pPr algn="just">
              <a:lnSpc>
                <a:spcPct val="80000"/>
              </a:lnSpc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C3309A-1E97-DCE2-EB28-CC66C5B7C145}"/>
              </a:ext>
            </a:extLst>
          </p:cNvPr>
          <p:cNvSpPr txBox="1"/>
          <p:nvPr/>
        </p:nvSpPr>
        <p:spPr>
          <a:xfrm>
            <a:off x="1410146" y="3888068"/>
            <a:ext cx="5565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психологических, социальных и ситуационных факторов, способствующих усилению антисуицидальных тенденций и превенции суицидального поведения;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C1307C-8712-BE61-0905-A6F6B51696C8}"/>
              </a:ext>
            </a:extLst>
          </p:cNvPr>
          <p:cNvSpPr txBox="1"/>
          <p:nvPr/>
        </p:nvSpPr>
        <p:spPr>
          <a:xfrm>
            <a:off x="1420233" y="2694263"/>
            <a:ext cx="5267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 и психологических факторов суицидального поведения студенческой молодежи;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1E888E-0117-27E5-A734-614010FAC350}"/>
              </a:ext>
            </a:extLst>
          </p:cNvPr>
          <p:cNvSpPr txBox="1"/>
          <p:nvPr/>
        </p:nvSpPr>
        <p:spPr>
          <a:xfrm>
            <a:off x="1410147" y="5358872"/>
            <a:ext cx="52672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dirty="0" err="1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протективных</a:t>
            </a:r>
            <a:r>
              <a:rPr lang="ru-RU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мотивов и мишеней для индивидуальной психологической превенции;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A69850-A118-6271-48D2-528E49028667}"/>
              </a:ext>
            </a:extLst>
          </p:cNvPr>
          <p:cNvSpPr txBox="1"/>
          <p:nvPr/>
        </p:nvSpPr>
        <p:spPr>
          <a:xfrm>
            <a:off x="7457823" y="1758382"/>
            <a:ext cx="4516698" cy="4072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3600" dirty="0">
                <a:solidFill>
                  <a:schemeClr val="bg1"/>
                </a:solidFill>
                <a:highlight>
                  <a:srgbClr val="92D05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</a:p>
          <a:p>
            <a:pPr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</a:t>
            </a:r>
            <a:r>
              <a:rPr lang="ru-RU" sz="24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дуального психологического вмешательства (мотивационной беседы), направленного на превенцию суицидального поведения и усиление антисуицидальных тенденций.</a:t>
            </a:r>
            <a:endParaRPr lang="ru-RU" sz="24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B619FC-FD66-7D3D-39E1-FC79801FF92E}"/>
              </a:ext>
            </a:extLst>
          </p:cNvPr>
          <p:cNvSpPr txBox="1"/>
          <p:nvPr/>
        </p:nvSpPr>
        <p:spPr>
          <a:xfrm>
            <a:off x="1470695" y="1770933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highlight>
                  <a:srgbClr val="92D05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</a:p>
          <a:p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76364314-9A7F-B529-F12F-F8C701B7A42B}"/>
              </a:ext>
            </a:extLst>
          </p:cNvPr>
          <p:cNvSpPr/>
          <p:nvPr/>
        </p:nvSpPr>
        <p:spPr>
          <a:xfrm>
            <a:off x="613606" y="2966422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 descr="Флажок со сплошной заливкой">
            <a:extLst>
              <a:ext uri="{FF2B5EF4-FFF2-40B4-BE49-F238E27FC236}">
                <a16:creationId xmlns:a16="http://schemas.microsoft.com/office/drawing/2014/main" id="{97E4F824-9144-5BCE-6E69-B5A63E9BB1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2747457"/>
            <a:ext cx="527882" cy="650147"/>
          </a:xfrm>
          <a:prstGeom prst="rect">
            <a:avLst/>
          </a:prstGeom>
        </p:spPr>
      </p:pic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8FC975AE-4F5A-C81C-7F69-D9E425A01900}"/>
              </a:ext>
            </a:extLst>
          </p:cNvPr>
          <p:cNvSpPr/>
          <p:nvPr/>
        </p:nvSpPr>
        <p:spPr>
          <a:xfrm>
            <a:off x="613606" y="4313861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6" name="Рисунок 55" descr="Флажок со сплошной заливкой">
            <a:extLst>
              <a:ext uri="{FF2B5EF4-FFF2-40B4-BE49-F238E27FC236}">
                <a16:creationId xmlns:a16="http://schemas.microsoft.com/office/drawing/2014/main" id="{20AF4961-BA90-B9EE-0AFB-EA01A0A8F5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4094896"/>
            <a:ext cx="527882" cy="650147"/>
          </a:xfrm>
          <a:prstGeom prst="rect">
            <a:avLst/>
          </a:prstGeom>
        </p:spPr>
      </p:pic>
      <p:sp>
        <p:nvSpPr>
          <p:cNvPr id="57" name="Прямоугольник: скругленные углы 56">
            <a:extLst>
              <a:ext uri="{FF2B5EF4-FFF2-40B4-BE49-F238E27FC236}">
                <a16:creationId xmlns:a16="http://schemas.microsoft.com/office/drawing/2014/main" id="{E6450DEA-B86C-FDBA-EF6D-DE946D9EE08D}"/>
              </a:ext>
            </a:extLst>
          </p:cNvPr>
          <p:cNvSpPr/>
          <p:nvPr/>
        </p:nvSpPr>
        <p:spPr>
          <a:xfrm>
            <a:off x="613606" y="5661300"/>
            <a:ext cx="523023" cy="424405"/>
          </a:xfrm>
          <a:prstGeom prst="roundRect">
            <a:avLst>
              <a:gd name="adj" fmla="val 33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8" name="Рисунок 57" descr="Флажок со сплошной заливкой">
            <a:extLst>
              <a:ext uri="{FF2B5EF4-FFF2-40B4-BE49-F238E27FC236}">
                <a16:creationId xmlns:a16="http://schemas.microsoft.com/office/drawing/2014/main" id="{01D0D7A3-C3F4-BB5E-FE48-F1165AF90E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3078" y="5442335"/>
            <a:ext cx="527882" cy="65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2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75AA09-6BED-6BE2-E5CE-0D2850A88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Прямоугольник: скругленные углы 121">
            <a:extLst>
              <a:ext uri="{FF2B5EF4-FFF2-40B4-BE49-F238E27FC236}">
                <a16:creationId xmlns:a16="http://schemas.microsoft.com/office/drawing/2014/main" id="{460C855F-BFF7-F459-EB96-92C5479D00F7}"/>
              </a:ext>
            </a:extLst>
          </p:cNvPr>
          <p:cNvSpPr/>
          <p:nvPr/>
        </p:nvSpPr>
        <p:spPr>
          <a:xfrm>
            <a:off x="9773068" y="1766807"/>
            <a:ext cx="2348780" cy="4990454"/>
          </a:xfrm>
          <a:prstGeom prst="roundRect">
            <a:avLst/>
          </a:prstGeom>
          <a:noFill/>
          <a:ln>
            <a:solidFill>
              <a:schemeClr val="tx2">
                <a:lumMod val="10000"/>
                <a:lumOff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: скругленные углы 120">
            <a:extLst>
              <a:ext uri="{FF2B5EF4-FFF2-40B4-BE49-F238E27FC236}">
                <a16:creationId xmlns:a16="http://schemas.microsoft.com/office/drawing/2014/main" id="{0BC10C58-E750-E18D-5F19-0CD2D354F87A}"/>
              </a:ext>
            </a:extLst>
          </p:cNvPr>
          <p:cNvSpPr/>
          <p:nvPr/>
        </p:nvSpPr>
        <p:spPr>
          <a:xfrm>
            <a:off x="7344202" y="1766807"/>
            <a:ext cx="2348780" cy="4990454"/>
          </a:xfrm>
          <a:prstGeom prst="roundRect">
            <a:avLst/>
          </a:prstGeom>
          <a:noFill/>
          <a:ln>
            <a:solidFill>
              <a:schemeClr val="tx2">
                <a:lumMod val="10000"/>
                <a:lumOff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: скругленные углы 119">
            <a:extLst>
              <a:ext uri="{FF2B5EF4-FFF2-40B4-BE49-F238E27FC236}">
                <a16:creationId xmlns:a16="http://schemas.microsoft.com/office/drawing/2014/main" id="{E1ECDBAC-44ED-8333-1D0C-AA0C3E188798}"/>
              </a:ext>
            </a:extLst>
          </p:cNvPr>
          <p:cNvSpPr/>
          <p:nvPr/>
        </p:nvSpPr>
        <p:spPr>
          <a:xfrm>
            <a:off x="4929890" y="1766807"/>
            <a:ext cx="2348780" cy="4990454"/>
          </a:xfrm>
          <a:prstGeom prst="roundRect">
            <a:avLst/>
          </a:prstGeom>
          <a:noFill/>
          <a:ln>
            <a:solidFill>
              <a:schemeClr val="tx2">
                <a:lumMod val="10000"/>
                <a:lumOff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: скругленные углы 118">
            <a:extLst>
              <a:ext uri="{FF2B5EF4-FFF2-40B4-BE49-F238E27FC236}">
                <a16:creationId xmlns:a16="http://schemas.microsoft.com/office/drawing/2014/main" id="{A60F0979-672D-5C8E-FFBA-F2053D22EB2F}"/>
              </a:ext>
            </a:extLst>
          </p:cNvPr>
          <p:cNvSpPr/>
          <p:nvPr/>
        </p:nvSpPr>
        <p:spPr>
          <a:xfrm>
            <a:off x="2501322" y="1697205"/>
            <a:ext cx="2348780" cy="5067987"/>
          </a:xfrm>
          <a:prstGeom prst="roundRect">
            <a:avLst/>
          </a:prstGeom>
          <a:noFill/>
          <a:ln>
            <a:solidFill>
              <a:schemeClr val="tx2">
                <a:lumMod val="10000"/>
                <a:lumOff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: скругленные углы 117">
            <a:extLst>
              <a:ext uri="{FF2B5EF4-FFF2-40B4-BE49-F238E27FC236}">
                <a16:creationId xmlns:a16="http://schemas.microsoft.com/office/drawing/2014/main" id="{20C87D5E-D080-77DF-CD2A-1C021BC23B3D}"/>
              </a:ext>
            </a:extLst>
          </p:cNvPr>
          <p:cNvSpPr/>
          <p:nvPr/>
        </p:nvSpPr>
        <p:spPr>
          <a:xfrm>
            <a:off x="93896" y="1766807"/>
            <a:ext cx="2348780" cy="4990454"/>
          </a:xfrm>
          <a:prstGeom prst="roundRect">
            <a:avLst/>
          </a:prstGeom>
          <a:noFill/>
          <a:ln>
            <a:solidFill>
              <a:schemeClr val="tx2">
                <a:lumMod val="10000"/>
                <a:lumOff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A8C2769F-805D-BF61-58DE-8F779F669CBB}"/>
              </a:ext>
            </a:extLst>
          </p:cNvPr>
          <p:cNvSpPr/>
          <p:nvPr/>
        </p:nvSpPr>
        <p:spPr>
          <a:xfrm>
            <a:off x="4912471" y="1443140"/>
            <a:ext cx="2376431" cy="6628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5603845A-37EE-E157-E4E4-B632188C09BD}"/>
              </a:ext>
            </a:extLst>
          </p:cNvPr>
          <p:cNvSpPr/>
          <p:nvPr/>
        </p:nvSpPr>
        <p:spPr>
          <a:xfrm>
            <a:off x="7329695" y="1443898"/>
            <a:ext cx="2376431" cy="662897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29E9EFD9-87C9-D577-44CF-DCB4A7A6B887}"/>
              </a:ext>
            </a:extLst>
          </p:cNvPr>
          <p:cNvSpPr/>
          <p:nvPr/>
        </p:nvSpPr>
        <p:spPr>
          <a:xfrm>
            <a:off x="9746919" y="1434956"/>
            <a:ext cx="2376431" cy="6628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531FAB3A-849B-1980-B247-B298CE17BA98}"/>
              </a:ext>
            </a:extLst>
          </p:cNvPr>
          <p:cNvSpPr/>
          <p:nvPr/>
        </p:nvSpPr>
        <p:spPr>
          <a:xfrm>
            <a:off x="2495247" y="1443139"/>
            <a:ext cx="2376431" cy="662897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4FB049A4-1363-699E-B2CE-FF6FFFBAF5A4}"/>
              </a:ext>
            </a:extLst>
          </p:cNvPr>
          <p:cNvSpPr/>
          <p:nvPr/>
        </p:nvSpPr>
        <p:spPr>
          <a:xfrm>
            <a:off x="78398" y="1438175"/>
            <a:ext cx="2376431" cy="6628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: скругленные углы 96">
            <a:extLst>
              <a:ext uri="{FF2B5EF4-FFF2-40B4-BE49-F238E27FC236}">
                <a16:creationId xmlns:a16="http://schemas.microsoft.com/office/drawing/2014/main" id="{CEB40149-243F-EC0F-4CAE-8346054A6A34}"/>
              </a:ext>
            </a:extLst>
          </p:cNvPr>
          <p:cNvSpPr/>
          <p:nvPr/>
        </p:nvSpPr>
        <p:spPr>
          <a:xfrm>
            <a:off x="10376765" y="300473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: скругленные углы 97">
            <a:extLst>
              <a:ext uri="{FF2B5EF4-FFF2-40B4-BE49-F238E27FC236}">
                <a16:creationId xmlns:a16="http://schemas.microsoft.com/office/drawing/2014/main" id="{953F25D7-4385-E9A6-0474-62EB213E0175}"/>
              </a:ext>
            </a:extLst>
          </p:cNvPr>
          <p:cNvSpPr/>
          <p:nvPr/>
        </p:nvSpPr>
        <p:spPr>
          <a:xfrm>
            <a:off x="10376765" y="5361866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: скругленные углы 95">
            <a:extLst>
              <a:ext uri="{FF2B5EF4-FFF2-40B4-BE49-F238E27FC236}">
                <a16:creationId xmlns:a16="http://schemas.microsoft.com/office/drawing/2014/main" id="{51FCA64B-A990-4F82-9268-D8FF3A1B1465}"/>
              </a:ext>
            </a:extLst>
          </p:cNvPr>
          <p:cNvSpPr/>
          <p:nvPr/>
        </p:nvSpPr>
        <p:spPr>
          <a:xfrm>
            <a:off x="8024694" y="5553054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: скругленные углы 94">
            <a:extLst>
              <a:ext uri="{FF2B5EF4-FFF2-40B4-BE49-F238E27FC236}">
                <a16:creationId xmlns:a16="http://schemas.microsoft.com/office/drawing/2014/main" id="{D5D2972A-FABF-34D5-6157-01DF626C652E}"/>
              </a:ext>
            </a:extLst>
          </p:cNvPr>
          <p:cNvSpPr/>
          <p:nvPr/>
        </p:nvSpPr>
        <p:spPr>
          <a:xfrm>
            <a:off x="7983092" y="2675886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4" name="Прямоугольник: скругленные углы 93">
            <a:extLst>
              <a:ext uri="{FF2B5EF4-FFF2-40B4-BE49-F238E27FC236}">
                <a16:creationId xmlns:a16="http://schemas.microsoft.com/office/drawing/2014/main" id="{2D0AE145-301E-0D87-43AA-A5E8AE6A69A0}"/>
              </a:ext>
            </a:extLst>
          </p:cNvPr>
          <p:cNvSpPr/>
          <p:nvPr/>
        </p:nvSpPr>
        <p:spPr>
          <a:xfrm>
            <a:off x="5558161" y="4209624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3" name="Прямоугольник: скругленные углы 92">
            <a:extLst>
              <a:ext uri="{FF2B5EF4-FFF2-40B4-BE49-F238E27FC236}">
                <a16:creationId xmlns:a16="http://schemas.microsoft.com/office/drawing/2014/main" id="{E23A7438-1728-C130-4E96-42C06D0ED662}"/>
              </a:ext>
            </a:extLst>
          </p:cNvPr>
          <p:cNvSpPr/>
          <p:nvPr/>
        </p:nvSpPr>
        <p:spPr>
          <a:xfrm>
            <a:off x="3091891" y="572253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D37F1ADC-A1A3-B558-6013-413EB72A187E}"/>
              </a:ext>
            </a:extLst>
          </p:cNvPr>
          <p:cNvSpPr/>
          <p:nvPr/>
        </p:nvSpPr>
        <p:spPr>
          <a:xfrm>
            <a:off x="3091891" y="2825683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0" name="Прямоугольник: скругленные углы 89">
            <a:extLst>
              <a:ext uri="{FF2B5EF4-FFF2-40B4-BE49-F238E27FC236}">
                <a16:creationId xmlns:a16="http://schemas.microsoft.com/office/drawing/2014/main" id="{246EBA5C-300C-602A-EF04-95EE6B38AA46}"/>
              </a:ext>
            </a:extLst>
          </p:cNvPr>
          <p:cNvSpPr/>
          <p:nvPr/>
        </p:nvSpPr>
        <p:spPr>
          <a:xfrm>
            <a:off x="711713" y="5113462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9" name="Прямоугольник: скругленные углы 88">
            <a:extLst>
              <a:ext uri="{FF2B5EF4-FFF2-40B4-BE49-F238E27FC236}">
                <a16:creationId xmlns:a16="http://schemas.microsoft.com/office/drawing/2014/main" id="{421ADBDF-5ABE-3F0C-4042-7A05E0D14D18}"/>
              </a:ext>
            </a:extLst>
          </p:cNvPr>
          <p:cNvSpPr/>
          <p:nvPr/>
        </p:nvSpPr>
        <p:spPr>
          <a:xfrm>
            <a:off x="708657" y="3316451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92D050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Google Shape;482;p31">
            <a:extLst>
              <a:ext uri="{FF2B5EF4-FFF2-40B4-BE49-F238E27FC236}">
                <a16:creationId xmlns:a16="http://schemas.microsoft.com/office/drawing/2014/main" id="{C4547CFA-0F64-E362-0B5D-5C1BC3588A3B}"/>
              </a:ext>
            </a:extLst>
          </p:cNvPr>
          <p:cNvSpPr txBox="1">
            <a:spLocks/>
          </p:cNvSpPr>
          <p:nvPr/>
        </p:nvSpPr>
        <p:spPr>
          <a:xfrm>
            <a:off x="125381" y="370214"/>
            <a:ext cx="4471167" cy="76271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4800" b="1" dirty="0">
                <a:solidFill>
                  <a:srgbClr val="0F436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ПРОЦЕДУРА</a:t>
            </a:r>
            <a:endParaRPr lang="en-US" sz="4800" b="1" dirty="0">
              <a:solidFill>
                <a:srgbClr val="0F436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AC367F-F154-7D7A-83FC-17D9096D08B1}"/>
              </a:ext>
            </a:extLst>
          </p:cNvPr>
          <p:cNvSpPr txBox="1"/>
          <p:nvPr/>
        </p:nvSpPr>
        <p:spPr>
          <a:xfrm>
            <a:off x="4979556" y="1597127"/>
            <a:ext cx="22422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Промежуточный этап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1" name="Google Shape;13599;p148">
            <a:extLst>
              <a:ext uri="{FF2B5EF4-FFF2-40B4-BE49-F238E27FC236}">
                <a16:creationId xmlns:a16="http://schemas.microsoft.com/office/drawing/2014/main" id="{376E2FEF-2AAB-0DB0-9970-DE01E13DBB80}"/>
              </a:ext>
            </a:extLst>
          </p:cNvPr>
          <p:cNvGrpSpPr/>
          <p:nvPr/>
        </p:nvGrpSpPr>
        <p:grpSpPr>
          <a:xfrm>
            <a:off x="1017798" y="3424676"/>
            <a:ext cx="490678" cy="718706"/>
            <a:chOff x="910723" y="1508212"/>
            <a:chExt cx="251660" cy="350166"/>
          </a:xfrm>
          <a:solidFill>
            <a:schemeClr val="accent1"/>
          </a:solidFill>
        </p:grpSpPr>
        <p:sp>
          <p:nvSpPr>
            <p:cNvPr id="12" name="Google Shape;13600;p148">
              <a:extLst>
                <a:ext uri="{FF2B5EF4-FFF2-40B4-BE49-F238E27FC236}">
                  <a16:creationId xmlns:a16="http://schemas.microsoft.com/office/drawing/2014/main" id="{714F01C2-D016-2DC9-3BC3-F4D735F92BDC}"/>
                </a:ext>
              </a:extLst>
            </p:cNvPr>
            <p:cNvSpPr/>
            <p:nvPr/>
          </p:nvSpPr>
          <p:spPr>
            <a:xfrm>
              <a:off x="910723" y="1508212"/>
              <a:ext cx="251660" cy="350166"/>
            </a:xfrm>
            <a:custGeom>
              <a:avLst/>
              <a:gdLst/>
              <a:ahLst/>
              <a:cxnLst/>
              <a:rect l="l" t="t" r="r" b="b"/>
              <a:pathLst>
                <a:path w="7907" h="11002" extrusionOk="0">
                  <a:moveTo>
                    <a:pt x="3942" y="334"/>
                  </a:moveTo>
                  <a:cubicBezTo>
                    <a:pt x="4132" y="334"/>
                    <a:pt x="4299" y="441"/>
                    <a:pt x="4394" y="608"/>
                  </a:cubicBezTo>
                  <a:cubicBezTo>
                    <a:pt x="4418" y="644"/>
                    <a:pt x="4466" y="679"/>
                    <a:pt x="4525" y="679"/>
                  </a:cubicBezTo>
                  <a:lnTo>
                    <a:pt x="5132" y="679"/>
                  </a:lnTo>
                  <a:cubicBezTo>
                    <a:pt x="5240" y="679"/>
                    <a:pt x="5311" y="763"/>
                    <a:pt x="5311" y="858"/>
                  </a:cubicBezTo>
                  <a:lnTo>
                    <a:pt x="5311" y="1382"/>
                  </a:lnTo>
                  <a:lnTo>
                    <a:pt x="2573" y="1382"/>
                  </a:lnTo>
                  <a:lnTo>
                    <a:pt x="2573" y="858"/>
                  </a:lnTo>
                  <a:cubicBezTo>
                    <a:pt x="2573" y="751"/>
                    <a:pt x="2668" y="679"/>
                    <a:pt x="2751" y="679"/>
                  </a:cubicBezTo>
                  <a:lnTo>
                    <a:pt x="3358" y="679"/>
                  </a:lnTo>
                  <a:cubicBezTo>
                    <a:pt x="3418" y="679"/>
                    <a:pt x="3466" y="644"/>
                    <a:pt x="3501" y="608"/>
                  </a:cubicBezTo>
                  <a:cubicBezTo>
                    <a:pt x="3585" y="441"/>
                    <a:pt x="3763" y="334"/>
                    <a:pt x="3942" y="334"/>
                  </a:cubicBezTo>
                  <a:close/>
                  <a:moveTo>
                    <a:pt x="7240" y="1013"/>
                  </a:moveTo>
                  <a:cubicBezTo>
                    <a:pt x="7442" y="1013"/>
                    <a:pt x="7609" y="1179"/>
                    <a:pt x="7609" y="1370"/>
                  </a:cubicBezTo>
                  <a:lnTo>
                    <a:pt x="7609" y="10323"/>
                  </a:lnTo>
                  <a:lnTo>
                    <a:pt x="7585" y="10323"/>
                  </a:lnTo>
                  <a:cubicBezTo>
                    <a:pt x="7585" y="10514"/>
                    <a:pt x="7430" y="10681"/>
                    <a:pt x="7228" y="10681"/>
                  </a:cubicBezTo>
                  <a:lnTo>
                    <a:pt x="691" y="10681"/>
                  </a:lnTo>
                  <a:cubicBezTo>
                    <a:pt x="501" y="10681"/>
                    <a:pt x="334" y="10514"/>
                    <a:pt x="334" y="10323"/>
                  </a:cubicBezTo>
                  <a:lnTo>
                    <a:pt x="334" y="1370"/>
                  </a:lnTo>
                  <a:cubicBezTo>
                    <a:pt x="334" y="1179"/>
                    <a:pt x="501" y="1013"/>
                    <a:pt x="691" y="1013"/>
                  </a:cubicBezTo>
                  <a:lnTo>
                    <a:pt x="2263" y="1013"/>
                  </a:lnTo>
                  <a:lnTo>
                    <a:pt x="2263" y="1537"/>
                  </a:lnTo>
                  <a:cubicBezTo>
                    <a:pt x="2263" y="1632"/>
                    <a:pt x="2335" y="1703"/>
                    <a:pt x="2418" y="1703"/>
                  </a:cubicBezTo>
                  <a:lnTo>
                    <a:pt x="5525" y="1703"/>
                  </a:lnTo>
                  <a:cubicBezTo>
                    <a:pt x="5609" y="1703"/>
                    <a:pt x="5680" y="1632"/>
                    <a:pt x="5680" y="1537"/>
                  </a:cubicBezTo>
                  <a:lnTo>
                    <a:pt x="5680" y="1013"/>
                  </a:lnTo>
                  <a:close/>
                  <a:moveTo>
                    <a:pt x="3954" y="1"/>
                  </a:moveTo>
                  <a:cubicBezTo>
                    <a:pt x="3692" y="1"/>
                    <a:pt x="3442" y="144"/>
                    <a:pt x="3275" y="346"/>
                  </a:cubicBezTo>
                  <a:lnTo>
                    <a:pt x="2751" y="346"/>
                  </a:lnTo>
                  <a:cubicBezTo>
                    <a:pt x="2525" y="346"/>
                    <a:pt x="2335" y="501"/>
                    <a:pt x="2275" y="691"/>
                  </a:cubicBezTo>
                  <a:lnTo>
                    <a:pt x="680" y="691"/>
                  </a:lnTo>
                  <a:cubicBezTo>
                    <a:pt x="310" y="691"/>
                    <a:pt x="1" y="989"/>
                    <a:pt x="1" y="1382"/>
                  </a:cubicBezTo>
                  <a:lnTo>
                    <a:pt x="1" y="10323"/>
                  </a:lnTo>
                  <a:cubicBezTo>
                    <a:pt x="1" y="10692"/>
                    <a:pt x="299" y="11002"/>
                    <a:pt x="680" y="11002"/>
                  </a:cubicBezTo>
                  <a:lnTo>
                    <a:pt x="7216" y="11002"/>
                  </a:lnTo>
                  <a:cubicBezTo>
                    <a:pt x="7585" y="11002"/>
                    <a:pt x="7907" y="10704"/>
                    <a:pt x="7907" y="10323"/>
                  </a:cubicBezTo>
                  <a:lnTo>
                    <a:pt x="7907" y="1382"/>
                  </a:lnTo>
                  <a:cubicBezTo>
                    <a:pt x="7907" y="989"/>
                    <a:pt x="7609" y="691"/>
                    <a:pt x="7228" y="691"/>
                  </a:cubicBezTo>
                  <a:lnTo>
                    <a:pt x="5644" y="691"/>
                  </a:lnTo>
                  <a:cubicBezTo>
                    <a:pt x="5561" y="501"/>
                    <a:pt x="5383" y="346"/>
                    <a:pt x="5168" y="346"/>
                  </a:cubicBezTo>
                  <a:lnTo>
                    <a:pt x="4644" y="346"/>
                  </a:lnTo>
                  <a:cubicBezTo>
                    <a:pt x="4478" y="144"/>
                    <a:pt x="4228" y="1"/>
                    <a:pt x="395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3601;p148">
              <a:extLst>
                <a:ext uri="{FF2B5EF4-FFF2-40B4-BE49-F238E27FC236}">
                  <a16:creationId xmlns:a16="http://schemas.microsoft.com/office/drawing/2014/main" id="{558FC166-E438-6379-3F4B-348EB9C4A581}"/>
                </a:ext>
              </a:extLst>
            </p:cNvPr>
            <p:cNvSpPr/>
            <p:nvPr/>
          </p:nvSpPr>
          <p:spPr>
            <a:xfrm>
              <a:off x="1031604" y="1530205"/>
              <a:ext cx="10280" cy="10248"/>
            </a:xfrm>
            <a:custGeom>
              <a:avLst/>
              <a:gdLst/>
              <a:ahLst/>
              <a:cxnLst/>
              <a:rect l="l" t="t" r="r" b="b"/>
              <a:pathLst>
                <a:path w="323" h="322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cubicBezTo>
                    <a:pt x="251" y="322"/>
                    <a:pt x="322" y="250"/>
                    <a:pt x="322" y="167"/>
                  </a:cubicBezTo>
                  <a:cubicBezTo>
                    <a:pt x="322" y="72"/>
                    <a:pt x="251" y="0"/>
                    <a:pt x="1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602;p148">
              <a:extLst>
                <a:ext uri="{FF2B5EF4-FFF2-40B4-BE49-F238E27FC236}">
                  <a16:creationId xmlns:a16="http://schemas.microsoft.com/office/drawing/2014/main" id="{2F42381B-C106-7EAB-89A8-84CB6F744DE7}"/>
                </a:ext>
              </a:extLst>
            </p:cNvPr>
            <p:cNvSpPr/>
            <p:nvPr/>
          </p:nvSpPr>
          <p:spPr>
            <a:xfrm>
              <a:off x="932334" y="1551784"/>
              <a:ext cx="208088" cy="273653"/>
            </a:xfrm>
            <a:custGeom>
              <a:avLst/>
              <a:gdLst/>
              <a:ahLst/>
              <a:cxnLst/>
              <a:rect l="l" t="t" r="r" b="b"/>
              <a:pathLst>
                <a:path w="6538" h="8598" extrusionOk="0">
                  <a:moveTo>
                    <a:pt x="167" y="1"/>
                  </a:moveTo>
                  <a:cubicBezTo>
                    <a:pt x="72" y="1"/>
                    <a:pt x="1" y="84"/>
                    <a:pt x="1" y="168"/>
                  </a:cubicBezTo>
                  <a:lnTo>
                    <a:pt x="1" y="8430"/>
                  </a:lnTo>
                  <a:cubicBezTo>
                    <a:pt x="1" y="8526"/>
                    <a:pt x="72" y="8597"/>
                    <a:pt x="167" y="8597"/>
                  </a:cubicBezTo>
                  <a:lnTo>
                    <a:pt x="6358" y="8597"/>
                  </a:lnTo>
                  <a:cubicBezTo>
                    <a:pt x="6442" y="8597"/>
                    <a:pt x="6525" y="8526"/>
                    <a:pt x="6525" y="8430"/>
                  </a:cubicBezTo>
                  <a:lnTo>
                    <a:pt x="6525" y="168"/>
                  </a:lnTo>
                  <a:cubicBezTo>
                    <a:pt x="6537" y="84"/>
                    <a:pt x="6466" y="13"/>
                    <a:pt x="6370" y="13"/>
                  </a:cubicBezTo>
                  <a:lnTo>
                    <a:pt x="5513" y="13"/>
                  </a:lnTo>
                  <a:cubicBezTo>
                    <a:pt x="5418" y="13"/>
                    <a:pt x="5346" y="84"/>
                    <a:pt x="5346" y="168"/>
                  </a:cubicBezTo>
                  <a:cubicBezTo>
                    <a:pt x="5346" y="263"/>
                    <a:pt x="5418" y="334"/>
                    <a:pt x="5513" y="334"/>
                  </a:cubicBezTo>
                  <a:lnTo>
                    <a:pt x="6204" y="334"/>
                  </a:lnTo>
                  <a:lnTo>
                    <a:pt x="6204" y="8264"/>
                  </a:lnTo>
                  <a:lnTo>
                    <a:pt x="334" y="8264"/>
                  </a:lnTo>
                  <a:lnTo>
                    <a:pt x="334" y="334"/>
                  </a:lnTo>
                  <a:lnTo>
                    <a:pt x="1024" y="334"/>
                  </a:lnTo>
                  <a:cubicBezTo>
                    <a:pt x="1120" y="334"/>
                    <a:pt x="1191" y="263"/>
                    <a:pt x="1191" y="168"/>
                  </a:cubicBezTo>
                  <a:cubicBezTo>
                    <a:pt x="1191" y="84"/>
                    <a:pt x="1120" y="1"/>
                    <a:pt x="10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3603;p148">
              <a:extLst>
                <a:ext uri="{FF2B5EF4-FFF2-40B4-BE49-F238E27FC236}">
                  <a16:creationId xmlns:a16="http://schemas.microsoft.com/office/drawing/2014/main" id="{4733446E-3145-D469-7712-E0E4E264C94C}"/>
                </a:ext>
              </a:extLst>
            </p:cNvPr>
            <p:cNvSpPr/>
            <p:nvPr/>
          </p:nvSpPr>
          <p:spPr>
            <a:xfrm>
              <a:off x="965689" y="1661302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5"/>
                  </a:cubicBezTo>
                  <a:cubicBezTo>
                    <a:pt x="703" y="620"/>
                    <a:pt x="608" y="703"/>
                    <a:pt x="500" y="703"/>
                  </a:cubicBezTo>
                  <a:cubicBezTo>
                    <a:pt x="405" y="703"/>
                    <a:pt x="322" y="620"/>
                    <a:pt x="322" y="525"/>
                  </a:cubicBezTo>
                  <a:cubicBezTo>
                    <a:pt x="322" y="417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7"/>
                    <a:pt x="227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3604;p148">
              <a:extLst>
                <a:ext uri="{FF2B5EF4-FFF2-40B4-BE49-F238E27FC236}">
                  <a16:creationId xmlns:a16="http://schemas.microsoft.com/office/drawing/2014/main" id="{2F10617F-41FD-C176-F74C-05D0743B62FA}"/>
                </a:ext>
              </a:extLst>
            </p:cNvPr>
            <p:cNvSpPr/>
            <p:nvPr/>
          </p:nvSpPr>
          <p:spPr>
            <a:xfrm>
              <a:off x="965689" y="1710571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4"/>
                  </a:cubicBezTo>
                  <a:cubicBezTo>
                    <a:pt x="679" y="608"/>
                    <a:pt x="608" y="703"/>
                    <a:pt x="500" y="703"/>
                  </a:cubicBezTo>
                  <a:cubicBezTo>
                    <a:pt x="405" y="703"/>
                    <a:pt x="322" y="608"/>
                    <a:pt x="322" y="524"/>
                  </a:cubicBezTo>
                  <a:cubicBezTo>
                    <a:pt x="322" y="441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6"/>
                    <a:pt x="227" y="1013"/>
                    <a:pt x="500" y="1013"/>
                  </a:cubicBezTo>
                  <a:cubicBezTo>
                    <a:pt x="786" y="1013"/>
                    <a:pt x="1012" y="786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3605;p148">
              <a:extLst>
                <a:ext uri="{FF2B5EF4-FFF2-40B4-BE49-F238E27FC236}">
                  <a16:creationId xmlns:a16="http://schemas.microsoft.com/office/drawing/2014/main" id="{067782C5-B9D8-B6C7-1887-13A59EF0D147}"/>
                </a:ext>
              </a:extLst>
            </p:cNvPr>
            <p:cNvSpPr/>
            <p:nvPr/>
          </p:nvSpPr>
          <p:spPr>
            <a:xfrm>
              <a:off x="965689" y="1760604"/>
              <a:ext cx="32241" cy="31859"/>
            </a:xfrm>
            <a:custGeom>
              <a:avLst/>
              <a:gdLst/>
              <a:ahLst/>
              <a:cxnLst/>
              <a:rect l="l" t="t" r="r" b="b"/>
              <a:pathLst>
                <a:path w="1013" h="1001" extrusionOk="0">
                  <a:moveTo>
                    <a:pt x="500" y="322"/>
                  </a:moveTo>
                  <a:cubicBezTo>
                    <a:pt x="608" y="322"/>
                    <a:pt x="679" y="417"/>
                    <a:pt x="679" y="500"/>
                  </a:cubicBezTo>
                  <a:cubicBezTo>
                    <a:pt x="703" y="596"/>
                    <a:pt x="608" y="679"/>
                    <a:pt x="500" y="679"/>
                  </a:cubicBezTo>
                  <a:cubicBezTo>
                    <a:pt x="405" y="679"/>
                    <a:pt x="322" y="584"/>
                    <a:pt x="322" y="500"/>
                  </a:cubicBezTo>
                  <a:cubicBezTo>
                    <a:pt x="322" y="393"/>
                    <a:pt x="417" y="322"/>
                    <a:pt x="500" y="322"/>
                  </a:cubicBezTo>
                  <a:close/>
                  <a:moveTo>
                    <a:pt x="500" y="0"/>
                  </a:moveTo>
                  <a:cubicBezTo>
                    <a:pt x="227" y="0"/>
                    <a:pt x="0" y="215"/>
                    <a:pt x="0" y="500"/>
                  </a:cubicBezTo>
                  <a:cubicBezTo>
                    <a:pt x="0" y="786"/>
                    <a:pt x="227" y="1000"/>
                    <a:pt x="500" y="1000"/>
                  </a:cubicBezTo>
                  <a:cubicBezTo>
                    <a:pt x="786" y="1000"/>
                    <a:pt x="1012" y="786"/>
                    <a:pt x="1012" y="500"/>
                  </a:cubicBezTo>
                  <a:cubicBezTo>
                    <a:pt x="1012" y="215"/>
                    <a:pt x="786" y="0"/>
                    <a:pt x="5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3606;p148">
              <a:extLst>
                <a:ext uri="{FF2B5EF4-FFF2-40B4-BE49-F238E27FC236}">
                  <a16:creationId xmlns:a16="http://schemas.microsoft.com/office/drawing/2014/main" id="{33E15A4B-BEF8-0326-F727-AD015B85F63F}"/>
                </a:ext>
              </a:extLst>
            </p:cNvPr>
            <p:cNvSpPr/>
            <p:nvPr/>
          </p:nvSpPr>
          <p:spPr>
            <a:xfrm>
              <a:off x="1009643" y="1661302"/>
              <a:ext cx="59899" cy="10662"/>
            </a:xfrm>
            <a:custGeom>
              <a:avLst/>
              <a:gdLst/>
              <a:ahLst/>
              <a:cxnLst/>
              <a:rect l="l" t="t" r="r" b="b"/>
              <a:pathLst>
                <a:path w="1882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72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3607;p148">
              <a:extLst>
                <a:ext uri="{FF2B5EF4-FFF2-40B4-BE49-F238E27FC236}">
                  <a16:creationId xmlns:a16="http://schemas.microsoft.com/office/drawing/2014/main" id="{54FD5EF0-FAB4-395B-9F0C-F5A5917FE975}"/>
                </a:ext>
              </a:extLst>
            </p:cNvPr>
            <p:cNvSpPr/>
            <p:nvPr/>
          </p:nvSpPr>
          <p:spPr>
            <a:xfrm>
              <a:off x="1009643" y="1683677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0"/>
                    <a:pt x="3084" y="167"/>
                  </a:cubicBezTo>
                  <a:cubicBezTo>
                    <a:pt x="3084" y="72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13608;p148">
              <a:extLst>
                <a:ext uri="{FF2B5EF4-FFF2-40B4-BE49-F238E27FC236}">
                  <a16:creationId xmlns:a16="http://schemas.microsoft.com/office/drawing/2014/main" id="{140BC3E5-937A-6E24-762A-3BB24BDA1FE1}"/>
                </a:ext>
              </a:extLst>
            </p:cNvPr>
            <p:cNvSpPr/>
            <p:nvPr/>
          </p:nvSpPr>
          <p:spPr>
            <a:xfrm>
              <a:off x="1009643" y="1710571"/>
              <a:ext cx="59899" cy="10630"/>
            </a:xfrm>
            <a:custGeom>
              <a:avLst/>
              <a:gdLst/>
              <a:ahLst/>
              <a:cxnLst/>
              <a:rect l="l" t="t" r="r" b="b"/>
              <a:pathLst>
                <a:path w="1882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84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3609;p148">
              <a:extLst>
                <a:ext uri="{FF2B5EF4-FFF2-40B4-BE49-F238E27FC236}">
                  <a16:creationId xmlns:a16="http://schemas.microsoft.com/office/drawing/2014/main" id="{77E00156-96D7-2645-B4F3-4AEDF5198E55}"/>
                </a:ext>
              </a:extLst>
            </p:cNvPr>
            <p:cNvSpPr/>
            <p:nvPr/>
          </p:nvSpPr>
          <p:spPr>
            <a:xfrm>
              <a:off x="1009643" y="1732946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3610;p148">
              <a:extLst>
                <a:ext uri="{FF2B5EF4-FFF2-40B4-BE49-F238E27FC236}">
                  <a16:creationId xmlns:a16="http://schemas.microsoft.com/office/drawing/2014/main" id="{05C4BDEA-338E-138C-AABB-048D5A501385}"/>
                </a:ext>
              </a:extLst>
            </p:cNvPr>
            <p:cNvSpPr/>
            <p:nvPr/>
          </p:nvSpPr>
          <p:spPr>
            <a:xfrm>
              <a:off x="1009643" y="1760604"/>
              <a:ext cx="59899" cy="10248"/>
            </a:xfrm>
            <a:custGeom>
              <a:avLst/>
              <a:gdLst/>
              <a:ahLst/>
              <a:cxnLst/>
              <a:rect l="l" t="t" r="r" b="b"/>
              <a:pathLst>
                <a:path w="1882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1715" y="322"/>
                  </a:lnTo>
                  <a:cubicBezTo>
                    <a:pt x="1798" y="322"/>
                    <a:pt x="1882" y="250"/>
                    <a:pt x="1882" y="155"/>
                  </a:cubicBezTo>
                  <a:cubicBezTo>
                    <a:pt x="1882" y="72"/>
                    <a:pt x="1798" y="0"/>
                    <a:pt x="1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3611;p148">
              <a:extLst>
                <a:ext uri="{FF2B5EF4-FFF2-40B4-BE49-F238E27FC236}">
                  <a16:creationId xmlns:a16="http://schemas.microsoft.com/office/drawing/2014/main" id="{51AA76D3-0F81-EE9E-CFDE-D299A3FE12D4}"/>
                </a:ext>
              </a:extLst>
            </p:cNvPr>
            <p:cNvSpPr/>
            <p:nvPr/>
          </p:nvSpPr>
          <p:spPr>
            <a:xfrm>
              <a:off x="1009643" y="1782183"/>
              <a:ext cx="98188" cy="10662"/>
            </a:xfrm>
            <a:custGeom>
              <a:avLst/>
              <a:gdLst/>
              <a:ahLst/>
              <a:cxnLst/>
              <a:rect l="l" t="t" r="r" b="b"/>
              <a:pathLst>
                <a:path w="3085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1"/>
                    <a:pt x="3084" y="168"/>
                  </a:cubicBezTo>
                  <a:cubicBezTo>
                    <a:pt x="3084" y="72"/>
                    <a:pt x="3013" y="1"/>
                    <a:pt x="29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13612;p148">
              <a:extLst>
                <a:ext uri="{FF2B5EF4-FFF2-40B4-BE49-F238E27FC236}">
                  <a16:creationId xmlns:a16="http://schemas.microsoft.com/office/drawing/2014/main" id="{FFF13BB8-CCBA-A1D3-22A6-4BE482C21780}"/>
                </a:ext>
              </a:extLst>
            </p:cNvPr>
            <p:cNvSpPr/>
            <p:nvPr/>
          </p:nvSpPr>
          <p:spPr>
            <a:xfrm>
              <a:off x="1009643" y="1579473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3613;p148">
              <a:extLst>
                <a:ext uri="{FF2B5EF4-FFF2-40B4-BE49-F238E27FC236}">
                  <a16:creationId xmlns:a16="http://schemas.microsoft.com/office/drawing/2014/main" id="{0259136E-45E8-BFB0-0785-5D20DD526EC6}"/>
                </a:ext>
              </a:extLst>
            </p:cNvPr>
            <p:cNvSpPr/>
            <p:nvPr/>
          </p:nvSpPr>
          <p:spPr>
            <a:xfrm>
              <a:off x="965689" y="1628711"/>
              <a:ext cx="142142" cy="10662"/>
            </a:xfrm>
            <a:custGeom>
              <a:avLst/>
              <a:gdLst/>
              <a:ahLst/>
              <a:cxnLst/>
              <a:rect l="l" t="t" r="r" b="b"/>
              <a:pathLst>
                <a:path w="4466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55" y="334"/>
                  </a:cubicBezTo>
                  <a:lnTo>
                    <a:pt x="4298" y="334"/>
                  </a:lnTo>
                  <a:cubicBezTo>
                    <a:pt x="4394" y="334"/>
                    <a:pt x="4465" y="251"/>
                    <a:pt x="4465" y="168"/>
                  </a:cubicBezTo>
                  <a:cubicBezTo>
                    <a:pt x="4465" y="72"/>
                    <a:pt x="4394" y="1"/>
                    <a:pt x="42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3614;p148">
              <a:extLst>
                <a:ext uri="{FF2B5EF4-FFF2-40B4-BE49-F238E27FC236}">
                  <a16:creationId xmlns:a16="http://schemas.microsoft.com/office/drawing/2014/main" id="{0BB50FDE-B7EC-7559-B2D3-769CABA6FB34}"/>
                </a:ext>
              </a:extLst>
            </p:cNvPr>
            <p:cNvSpPr/>
            <p:nvPr/>
          </p:nvSpPr>
          <p:spPr>
            <a:xfrm>
              <a:off x="1009643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6" y="251"/>
                    <a:pt x="846" y="155"/>
                  </a:cubicBezTo>
                  <a:cubicBezTo>
                    <a:pt x="846" y="72"/>
                    <a:pt x="762" y="1"/>
                    <a:pt x="6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3615;p148">
              <a:extLst>
                <a:ext uri="{FF2B5EF4-FFF2-40B4-BE49-F238E27FC236}">
                  <a16:creationId xmlns:a16="http://schemas.microsoft.com/office/drawing/2014/main" id="{DBBE005F-E99D-D8A4-75E3-6F0A17E2F2A1}"/>
                </a:ext>
              </a:extLst>
            </p:cNvPr>
            <p:cNvSpPr/>
            <p:nvPr/>
          </p:nvSpPr>
          <p:spPr>
            <a:xfrm>
              <a:off x="1047550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1" y="1"/>
                    <a:pt x="0" y="72"/>
                    <a:pt x="0" y="155"/>
                  </a:cubicBezTo>
                  <a:cubicBezTo>
                    <a:pt x="0" y="251"/>
                    <a:pt x="71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5" y="251"/>
                    <a:pt x="845" y="155"/>
                  </a:cubicBezTo>
                  <a:cubicBezTo>
                    <a:pt x="845" y="72"/>
                    <a:pt x="774" y="1"/>
                    <a:pt x="6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3616;p148">
              <a:extLst>
                <a:ext uri="{FF2B5EF4-FFF2-40B4-BE49-F238E27FC236}">
                  <a16:creationId xmlns:a16="http://schemas.microsoft.com/office/drawing/2014/main" id="{67771873-C2D0-BE54-14CB-55F61EAF3FB4}"/>
                </a:ext>
              </a:extLst>
            </p:cNvPr>
            <p:cNvSpPr/>
            <p:nvPr/>
          </p:nvSpPr>
          <p:spPr>
            <a:xfrm>
              <a:off x="966071" y="1579473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691" y="310"/>
                  </a:moveTo>
                  <a:lnTo>
                    <a:pt x="691" y="691"/>
                  </a:lnTo>
                  <a:lnTo>
                    <a:pt x="310" y="691"/>
                  </a:lnTo>
                  <a:lnTo>
                    <a:pt x="310" y="310"/>
                  </a:lnTo>
                  <a:close/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lnTo>
                    <a:pt x="0" y="845"/>
                  </a:lnTo>
                  <a:cubicBezTo>
                    <a:pt x="0" y="941"/>
                    <a:pt x="72" y="1012"/>
                    <a:pt x="167" y="1012"/>
                  </a:cubicBezTo>
                  <a:lnTo>
                    <a:pt x="846" y="1012"/>
                  </a:lnTo>
                  <a:cubicBezTo>
                    <a:pt x="941" y="1012"/>
                    <a:pt x="1012" y="941"/>
                    <a:pt x="1012" y="845"/>
                  </a:cubicBezTo>
                  <a:lnTo>
                    <a:pt x="1012" y="167"/>
                  </a:lnTo>
                  <a:cubicBezTo>
                    <a:pt x="1000" y="71"/>
                    <a:pt x="941" y="0"/>
                    <a:pt x="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14267;p148">
            <a:extLst>
              <a:ext uri="{FF2B5EF4-FFF2-40B4-BE49-F238E27FC236}">
                <a16:creationId xmlns:a16="http://schemas.microsoft.com/office/drawing/2014/main" id="{BDADEBAB-5DD1-627E-1886-F94AF7889EA2}"/>
              </a:ext>
            </a:extLst>
          </p:cNvPr>
          <p:cNvSpPr/>
          <p:nvPr/>
        </p:nvSpPr>
        <p:spPr>
          <a:xfrm>
            <a:off x="892655" y="5264899"/>
            <a:ext cx="748725" cy="624614"/>
          </a:xfrm>
          <a:custGeom>
            <a:avLst/>
            <a:gdLst/>
            <a:ahLst/>
            <a:cxnLst/>
            <a:rect l="l" t="t" r="r" b="b"/>
            <a:pathLst>
              <a:path w="10919" h="9109" extrusionOk="0">
                <a:moveTo>
                  <a:pt x="2917" y="310"/>
                </a:moveTo>
                <a:cubicBezTo>
                  <a:pt x="3119" y="310"/>
                  <a:pt x="3286" y="476"/>
                  <a:pt x="3286" y="679"/>
                </a:cubicBezTo>
                <a:lnTo>
                  <a:pt x="3286" y="1036"/>
                </a:lnTo>
                <a:cubicBezTo>
                  <a:pt x="3250" y="1322"/>
                  <a:pt x="3012" y="1560"/>
                  <a:pt x="2715" y="1560"/>
                </a:cubicBezTo>
                <a:cubicBezTo>
                  <a:pt x="2417" y="1560"/>
                  <a:pt x="2179" y="1322"/>
                  <a:pt x="2179" y="1024"/>
                </a:cubicBezTo>
                <a:lnTo>
                  <a:pt x="2179" y="679"/>
                </a:lnTo>
                <a:cubicBezTo>
                  <a:pt x="2179" y="476"/>
                  <a:pt x="2346" y="310"/>
                  <a:pt x="2560" y="310"/>
                </a:cubicBezTo>
                <a:close/>
                <a:moveTo>
                  <a:pt x="5715" y="310"/>
                </a:moveTo>
                <a:cubicBezTo>
                  <a:pt x="5917" y="310"/>
                  <a:pt x="6084" y="476"/>
                  <a:pt x="6084" y="679"/>
                </a:cubicBezTo>
                <a:lnTo>
                  <a:pt x="6084" y="1036"/>
                </a:lnTo>
                <a:cubicBezTo>
                  <a:pt x="6048" y="1322"/>
                  <a:pt x="5810" y="1560"/>
                  <a:pt x="5513" y="1560"/>
                </a:cubicBezTo>
                <a:cubicBezTo>
                  <a:pt x="5215" y="1560"/>
                  <a:pt x="4977" y="1322"/>
                  <a:pt x="4977" y="1024"/>
                </a:cubicBezTo>
                <a:lnTo>
                  <a:pt x="4977" y="679"/>
                </a:lnTo>
                <a:cubicBezTo>
                  <a:pt x="4977" y="476"/>
                  <a:pt x="5144" y="310"/>
                  <a:pt x="5358" y="310"/>
                </a:cubicBezTo>
                <a:close/>
                <a:moveTo>
                  <a:pt x="8513" y="310"/>
                </a:moveTo>
                <a:cubicBezTo>
                  <a:pt x="8715" y="310"/>
                  <a:pt x="8882" y="476"/>
                  <a:pt x="8882" y="679"/>
                </a:cubicBezTo>
                <a:lnTo>
                  <a:pt x="8882" y="1036"/>
                </a:lnTo>
                <a:cubicBezTo>
                  <a:pt x="8846" y="1322"/>
                  <a:pt x="8608" y="1560"/>
                  <a:pt x="8311" y="1560"/>
                </a:cubicBezTo>
                <a:cubicBezTo>
                  <a:pt x="8013" y="1560"/>
                  <a:pt x="7775" y="1322"/>
                  <a:pt x="7775" y="1024"/>
                </a:cubicBezTo>
                <a:lnTo>
                  <a:pt x="7775" y="679"/>
                </a:lnTo>
                <a:cubicBezTo>
                  <a:pt x="7775" y="476"/>
                  <a:pt x="7941" y="310"/>
                  <a:pt x="8156" y="310"/>
                </a:cubicBezTo>
                <a:close/>
                <a:moveTo>
                  <a:pt x="2893" y="1881"/>
                </a:moveTo>
                <a:lnTo>
                  <a:pt x="2893" y="1977"/>
                </a:lnTo>
                <a:cubicBezTo>
                  <a:pt x="2893" y="2036"/>
                  <a:pt x="2905" y="2096"/>
                  <a:pt x="2941" y="2143"/>
                </a:cubicBezTo>
                <a:lnTo>
                  <a:pt x="2715" y="2358"/>
                </a:lnTo>
                <a:lnTo>
                  <a:pt x="2691" y="2358"/>
                </a:lnTo>
                <a:lnTo>
                  <a:pt x="2465" y="2143"/>
                </a:lnTo>
                <a:cubicBezTo>
                  <a:pt x="2500" y="2096"/>
                  <a:pt x="2512" y="2036"/>
                  <a:pt x="2512" y="1977"/>
                </a:cubicBezTo>
                <a:lnTo>
                  <a:pt x="2512" y="1881"/>
                </a:lnTo>
                <a:close/>
                <a:moveTo>
                  <a:pt x="5715" y="1881"/>
                </a:moveTo>
                <a:lnTo>
                  <a:pt x="5715" y="1977"/>
                </a:lnTo>
                <a:cubicBezTo>
                  <a:pt x="5715" y="2036"/>
                  <a:pt x="5727" y="2096"/>
                  <a:pt x="5751" y="2143"/>
                </a:cubicBezTo>
                <a:lnTo>
                  <a:pt x="5536" y="2358"/>
                </a:lnTo>
                <a:lnTo>
                  <a:pt x="5501" y="2358"/>
                </a:lnTo>
                <a:lnTo>
                  <a:pt x="5274" y="2143"/>
                </a:lnTo>
                <a:cubicBezTo>
                  <a:pt x="5310" y="2096"/>
                  <a:pt x="5322" y="2036"/>
                  <a:pt x="5322" y="1977"/>
                </a:cubicBezTo>
                <a:lnTo>
                  <a:pt x="5322" y="1881"/>
                </a:lnTo>
                <a:close/>
                <a:moveTo>
                  <a:pt x="8501" y="1881"/>
                </a:moveTo>
                <a:lnTo>
                  <a:pt x="8501" y="1977"/>
                </a:lnTo>
                <a:cubicBezTo>
                  <a:pt x="8501" y="2036"/>
                  <a:pt x="8525" y="2096"/>
                  <a:pt x="8549" y="2143"/>
                </a:cubicBezTo>
                <a:lnTo>
                  <a:pt x="8334" y="2358"/>
                </a:lnTo>
                <a:lnTo>
                  <a:pt x="8299" y="2358"/>
                </a:lnTo>
                <a:lnTo>
                  <a:pt x="8072" y="2143"/>
                </a:lnTo>
                <a:cubicBezTo>
                  <a:pt x="8108" y="2096"/>
                  <a:pt x="8120" y="2036"/>
                  <a:pt x="8120" y="1977"/>
                </a:cubicBezTo>
                <a:lnTo>
                  <a:pt x="8120" y="1881"/>
                </a:lnTo>
                <a:close/>
                <a:moveTo>
                  <a:pt x="9906" y="3286"/>
                </a:moveTo>
                <a:cubicBezTo>
                  <a:pt x="10120" y="3286"/>
                  <a:pt x="10275" y="3453"/>
                  <a:pt x="10275" y="3655"/>
                </a:cubicBezTo>
                <a:lnTo>
                  <a:pt x="10275" y="4012"/>
                </a:lnTo>
                <a:cubicBezTo>
                  <a:pt x="10263" y="4298"/>
                  <a:pt x="10013" y="4536"/>
                  <a:pt x="9716" y="4536"/>
                </a:cubicBezTo>
                <a:cubicBezTo>
                  <a:pt x="9418" y="4536"/>
                  <a:pt x="9180" y="4298"/>
                  <a:pt x="9180" y="4001"/>
                </a:cubicBezTo>
                <a:lnTo>
                  <a:pt x="9180" y="3655"/>
                </a:lnTo>
                <a:cubicBezTo>
                  <a:pt x="9180" y="3453"/>
                  <a:pt x="9346" y="3286"/>
                  <a:pt x="9549" y="3286"/>
                </a:cubicBezTo>
                <a:close/>
                <a:moveTo>
                  <a:pt x="1512" y="3286"/>
                </a:moveTo>
                <a:cubicBezTo>
                  <a:pt x="1691" y="3286"/>
                  <a:pt x="1857" y="3453"/>
                  <a:pt x="1857" y="3655"/>
                </a:cubicBezTo>
                <a:lnTo>
                  <a:pt x="1857" y="4012"/>
                </a:lnTo>
                <a:cubicBezTo>
                  <a:pt x="1857" y="4310"/>
                  <a:pt x="1619" y="4548"/>
                  <a:pt x="1322" y="4548"/>
                </a:cubicBezTo>
                <a:cubicBezTo>
                  <a:pt x="1024" y="4548"/>
                  <a:pt x="786" y="4310"/>
                  <a:pt x="786" y="4012"/>
                </a:cubicBezTo>
                <a:lnTo>
                  <a:pt x="786" y="3655"/>
                </a:lnTo>
                <a:cubicBezTo>
                  <a:pt x="786" y="3453"/>
                  <a:pt x="953" y="3286"/>
                  <a:pt x="1155" y="3286"/>
                </a:cubicBezTo>
                <a:close/>
                <a:moveTo>
                  <a:pt x="4310" y="3286"/>
                </a:moveTo>
                <a:cubicBezTo>
                  <a:pt x="4489" y="3286"/>
                  <a:pt x="4655" y="3453"/>
                  <a:pt x="4655" y="3655"/>
                </a:cubicBezTo>
                <a:lnTo>
                  <a:pt x="4655" y="4012"/>
                </a:lnTo>
                <a:cubicBezTo>
                  <a:pt x="4655" y="4310"/>
                  <a:pt x="4417" y="4548"/>
                  <a:pt x="4120" y="4548"/>
                </a:cubicBezTo>
                <a:cubicBezTo>
                  <a:pt x="3822" y="4548"/>
                  <a:pt x="3584" y="4310"/>
                  <a:pt x="3584" y="4012"/>
                </a:cubicBezTo>
                <a:lnTo>
                  <a:pt x="3584" y="3655"/>
                </a:lnTo>
                <a:cubicBezTo>
                  <a:pt x="3584" y="3453"/>
                  <a:pt x="3750" y="3286"/>
                  <a:pt x="3953" y="3286"/>
                </a:cubicBezTo>
                <a:close/>
                <a:moveTo>
                  <a:pt x="7108" y="3286"/>
                </a:moveTo>
                <a:cubicBezTo>
                  <a:pt x="7287" y="3286"/>
                  <a:pt x="7453" y="3453"/>
                  <a:pt x="7453" y="3655"/>
                </a:cubicBezTo>
                <a:lnTo>
                  <a:pt x="7453" y="4012"/>
                </a:lnTo>
                <a:cubicBezTo>
                  <a:pt x="7453" y="4310"/>
                  <a:pt x="7215" y="4548"/>
                  <a:pt x="6918" y="4548"/>
                </a:cubicBezTo>
                <a:cubicBezTo>
                  <a:pt x="6620" y="4548"/>
                  <a:pt x="6382" y="4310"/>
                  <a:pt x="6382" y="4012"/>
                </a:cubicBezTo>
                <a:lnTo>
                  <a:pt x="6382" y="3655"/>
                </a:lnTo>
                <a:cubicBezTo>
                  <a:pt x="6382" y="3453"/>
                  <a:pt x="6548" y="3286"/>
                  <a:pt x="6751" y="3286"/>
                </a:cubicBezTo>
                <a:close/>
                <a:moveTo>
                  <a:pt x="1500" y="4858"/>
                </a:moveTo>
                <a:lnTo>
                  <a:pt x="1500" y="4953"/>
                </a:lnTo>
                <a:cubicBezTo>
                  <a:pt x="1500" y="5013"/>
                  <a:pt x="1512" y="5072"/>
                  <a:pt x="1548" y="5120"/>
                </a:cubicBezTo>
                <a:lnTo>
                  <a:pt x="1322" y="5334"/>
                </a:lnTo>
                <a:lnTo>
                  <a:pt x="1286" y="5334"/>
                </a:lnTo>
                <a:lnTo>
                  <a:pt x="1072" y="5120"/>
                </a:lnTo>
                <a:cubicBezTo>
                  <a:pt x="1095" y="5072"/>
                  <a:pt x="1107" y="5013"/>
                  <a:pt x="1107" y="4953"/>
                </a:cubicBezTo>
                <a:lnTo>
                  <a:pt x="1107" y="4858"/>
                </a:lnTo>
                <a:close/>
                <a:moveTo>
                  <a:pt x="4298" y="4858"/>
                </a:moveTo>
                <a:lnTo>
                  <a:pt x="4298" y="4953"/>
                </a:lnTo>
                <a:cubicBezTo>
                  <a:pt x="4298" y="5013"/>
                  <a:pt x="4310" y="5072"/>
                  <a:pt x="4334" y="5120"/>
                </a:cubicBezTo>
                <a:lnTo>
                  <a:pt x="4120" y="5334"/>
                </a:lnTo>
                <a:lnTo>
                  <a:pt x="4084" y="5334"/>
                </a:lnTo>
                <a:lnTo>
                  <a:pt x="3870" y="5120"/>
                </a:lnTo>
                <a:cubicBezTo>
                  <a:pt x="3893" y="5072"/>
                  <a:pt x="3905" y="5013"/>
                  <a:pt x="3905" y="4953"/>
                </a:cubicBezTo>
                <a:lnTo>
                  <a:pt x="3905" y="4858"/>
                </a:lnTo>
                <a:close/>
                <a:moveTo>
                  <a:pt x="7108" y="4858"/>
                </a:moveTo>
                <a:lnTo>
                  <a:pt x="7108" y="4953"/>
                </a:lnTo>
                <a:cubicBezTo>
                  <a:pt x="7108" y="5013"/>
                  <a:pt x="7120" y="5072"/>
                  <a:pt x="7156" y="5120"/>
                </a:cubicBezTo>
                <a:lnTo>
                  <a:pt x="6929" y="5334"/>
                </a:lnTo>
                <a:lnTo>
                  <a:pt x="6906" y="5334"/>
                </a:lnTo>
                <a:lnTo>
                  <a:pt x="6679" y="5120"/>
                </a:lnTo>
                <a:cubicBezTo>
                  <a:pt x="6703" y="5072"/>
                  <a:pt x="6715" y="5013"/>
                  <a:pt x="6715" y="4953"/>
                </a:cubicBezTo>
                <a:lnTo>
                  <a:pt x="6715" y="4858"/>
                </a:lnTo>
                <a:close/>
                <a:moveTo>
                  <a:pt x="9906" y="4858"/>
                </a:moveTo>
                <a:lnTo>
                  <a:pt x="9906" y="4953"/>
                </a:lnTo>
                <a:cubicBezTo>
                  <a:pt x="9906" y="5013"/>
                  <a:pt x="9918" y="5072"/>
                  <a:pt x="9954" y="5120"/>
                </a:cubicBezTo>
                <a:lnTo>
                  <a:pt x="9727" y="5334"/>
                </a:lnTo>
                <a:lnTo>
                  <a:pt x="9704" y="5334"/>
                </a:lnTo>
                <a:lnTo>
                  <a:pt x="9477" y="5120"/>
                </a:lnTo>
                <a:cubicBezTo>
                  <a:pt x="9501" y="5072"/>
                  <a:pt x="9525" y="5013"/>
                  <a:pt x="9525" y="4953"/>
                </a:cubicBezTo>
                <a:lnTo>
                  <a:pt x="9525" y="4858"/>
                </a:lnTo>
                <a:close/>
                <a:moveTo>
                  <a:pt x="2453" y="0"/>
                </a:moveTo>
                <a:cubicBezTo>
                  <a:pt x="2084" y="0"/>
                  <a:pt x="1762" y="310"/>
                  <a:pt x="1762" y="679"/>
                </a:cubicBezTo>
                <a:lnTo>
                  <a:pt x="1762" y="1036"/>
                </a:lnTo>
                <a:cubicBezTo>
                  <a:pt x="1762" y="1322"/>
                  <a:pt x="1905" y="1572"/>
                  <a:pt x="2119" y="1726"/>
                </a:cubicBezTo>
                <a:lnTo>
                  <a:pt x="2119" y="1977"/>
                </a:lnTo>
                <a:cubicBezTo>
                  <a:pt x="2119" y="1977"/>
                  <a:pt x="2119" y="1988"/>
                  <a:pt x="2107" y="1988"/>
                </a:cubicBezTo>
                <a:lnTo>
                  <a:pt x="1691" y="2203"/>
                </a:lnTo>
                <a:cubicBezTo>
                  <a:pt x="1512" y="2286"/>
                  <a:pt x="1405" y="2465"/>
                  <a:pt x="1405" y="2655"/>
                </a:cubicBezTo>
                <a:lnTo>
                  <a:pt x="1405" y="2989"/>
                </a:lnTo>
                <a:lnTo>
                  <a:pt x="1036" y="2989"/>
                </a:lnTo>
                <a:cubicBezTo>
                  <a:pt x="667" y="2989"/>
                  <a:pt x="357" y="3298"/>
                  <a:pt x="357" y="3667"/>
                </a:cubicBezTo>
                <a:lnTo>
                  <a:pt x="357" y="4024"/>
                </a:lnTo>
                <a:cubicBezTo>
                  <a:pt x="357" y="4310"/>
                  <a:pt x="488" y="4560"/>
                  <a:pt x="714" y="4715"/>
                </a:cubicBezTo>
                <a:lnTo>
                  <a:pt x="714" y="4965"/>
                </a:lnTo>
                <a:cubicBezTo>
                  <a:pt x="714" y="4965"/>
                  <a:pt x="714" y="4977"/>
                  <a:pt x="691" y="4977"/>
                </a:cubicBezTo>
                <a:lnTo>
                  <a:pt x="274" y="5191"/>
                </a:lnTo>
                <a:cubicBezTo>
                  <a:pt x="95" y="5275"/>
                  <a:pt x="0" y="5453"/>
                  <a:pt x="0" y="5656"/>
                </a:cubicBezTo>
                <a:lnTo>
                  <a:pt x="0" y="7382"/>
                </a:lnTo>
                <a:cubicBezTo>
                  <a:pt x="0" y="7513"/>
                  <a:pt x="36" y="7644"/>
                  <a:pt x="119" y="7751"/>
                </a:cubicBezTo>
                <a:lnTo>
                  <a:pt x="298" y="8013"/>
                </a:lnTo>
                <a:cubicBezTo>
                  <a:pt x="333" y="8073"/>
                  <a:pt x="357" y="8156"/>
                  <a:pt x="357" y="8227"/>
                </a:cubicBezTo>
                <a:lnTo>
                  <a:pt x="357" y="8942"/>
                </a:lnTo>
                <a:cubicBezTo>
                  <a:pt x="357" y="9025"/>
                  <a:pt x="429" y="9108"/>
                  <a:pt x="512" y="9108"/>
                </a:cubicBezTo>
                <a:cubicBezTo>
                  <a:pt x="607" y="9108"/>
                  <a:pt x="679" y="9025"/>
                  <a:pt x="679" y="8942"/>
                </a:cubicBezTo>
                <a:lnTo>
                  <a:pt x="679" y="8227"/>
                </a:lnTo>
                <a:cubicBezTo>
                  <a:pt x="679" y="8096"/>
                  <a:pt x="631" y="7953"/>
                  <a:pt x="560" y="7858"/>
                </a:cubicBezTo>
                <a:lnTo>
                  <a:pt x="381" y="7584"/>
                </a:lnTo>
                <a:cubicBezTo>
                  <a:pt x="333" y="7525"/>
                  <a:pt x="321" y="7453"/>
                  <a:pt x="321" y="7382"/>
                </a:cubicBezTo>
                <a:lnTo>
                  <a:pt x="321" y="5656"/>
                </a:lnTo>
                <a:cubicBezTo>
                  <a:pt x="321" y="5572"/>
                  <a:pt x="369" y="5513"/>
                  <a:pt x="429" y="5477"/>
                </a:cubicBezTo>
                <a:lnTo>
                  <a:pt x="714" y="5322"/>
                </a:lnTo>
                <a:lnTo>
                  <a:pt x="976" y="5596"/>
                </a:lnTo>
                <a:cubicBezTo>
                  <a:pt x="1036" y="5656"/>
                  <a:pt x="1131" y="5691"/>
                  <a:pt x="1214" y="5691"/>
                </a:cubicBezTo>
                <a:cubicBezTo>
                  <a:pt x="1310" y="5691"/>
                  <a:pt x="1381" y="5667"/>
                  <a:pt x="1453" y="5596"/>
                </a:cubicBezTo>
                <a:lnTo>
                  <a:pt x="1726" y="5322"/>
                </a:lnTo>
                <a:lnTo>
                  <a:pt x="2000" y="5477"/>
                </a:lnTo>
                <a:cubicBezTo>
                  <a:pt x="2060" y="5501"/>
                  <a:pt x="2107" y="5572"/>
                  <a:pt x="2107" y="5656"/>
                </a:cubicBezTo>
                <a:lnTo>
                  <a:pt x="2107" y="7382"/>
                </a:lnTo>
                <a:cubicBezTo>
                  <a:pt x="2107" y="7453"/>
                  <a:pt x="2096" y="7525"/>
                  <a:pt x="2048" y="7584"/>
                </a:cubicBezTo>
                <a:lnTo>
                  <a:pt x="1869" y="7858"/>
                </a:lnTo>
                <a:cubicBezTo>
                  <a:pt x="1798" y="7977"/>
                  <a:pt x="1750" y="8096"/>
                  <a:pt x="1750" y="8227"/>
                </a:cubicBezTo>
                <a:lnTo>
                  <a:pt x="1750" y="8942"/>
                </a:lnTo>
                <a:cubicBezTo>
                  <a:pt x="1750" y="9025"/>
                  <a:pt x="1822" y="9108"/>
                  <a:pt x="1917" y="9108"/>
                </a:cubicBezTo>
                <a:cubicBezTo>
                  <a:pt x="2000" y="9108"/>
                  <a:pt x="2084" y="9025"/>
                  <a:pt x="2084" y="8942"/>
                </a:cubicBezTo>
                <a:lnTo>
                  <a:pt x="2084" y="8227"/>
                </a:lnTo>
                <a:cubicBezTo>
                  <a:pt x="2084" y="8156"/>
                  <a:pt x="2096" y="8073"/>
                  <a:pt x="2143" y="8013"/>
                </a:cubicBezTo>
                <a:lnTo>
                  <a:pt x="2322" y="7751"/>
                </a:lnTo>
                <a:cubicBezTo>
                  <a:pt x="2393" y="7632"/>
                  <a:pt x="2441" y="7513"/>
                  <a:pt x="2441" y="7382"/>
                </a:cubicBezTo>
                <a:lnTo>
                  <a:pt x="2441" y="5656"/>
                </a:lnTo>
                <a:cubicBezTo>
                  <a:pt x="2441" y="5453"/>
                  <a:pt x="2334" y="5275"/>
                  <a:pt x="2155" y="5191"/>
                </a:cubicBezTo>
                <a:lnTo>
                  <a:pt x="1738" y="4977"/>
                </a:lnTo>
                <a:lnTo>
                  <a:pt x="1726" y="4965"/>
                </a:lnTo>
                <a:lnTo>
                  <a:pt x="1726" y="4703"/>
                </a:lnTo>
                <a:cubicBezTo>
                  <a:pt x="1929" y="4536"/>
                  <a:pt x="2084" y="4298"/>
                  <a:pt x="2084" y="4012"/>
                </a:cubicBezTo>
                <a:lnTo>
                  <a:pt x="2084" y="3655"/>
                </a:lnTo>
                <a:cubicBezTo>
                  <a:pt x="2084" y="3405"/>
                  <a:pt x="1929" y="3179"/>
                  <a:pt x="1726" y="3060"/>
                </a:cubicBezTo>
                <a:lnTo>
                  <a:pt x="1726" y="2643"/>
                </a:lnTo>
                <a:cubicBezTo>
                  <a:pt x="1726" y="2572"/>
                  <a:pt x="1762" y="2512"/>
                  <a:pt x="1822" y="2465"/>
                </a:cubicBezTo>
                <a:lnTo>
                  <a:pt x="2107" y="2322"/>
                </a:lnTo>
                <a:lnTo>
                  <a:pt x="2381" y="2584"/>
                </a:lnTo>
                <a:cubicBezTo>
                  <a:pt x="2441" y="2643"/>
                  <a:pt x="2524" y="2691"/>
                  <a:pt x="2619" y="2691"/>
                </a:cubicBezTo>
                <a:cubicBezTo>
                  <a:pt x="2703" y="2691"/>
                  <a:pt x="2774" y="2655"/>
                  <a:pt x="2858" y="2584"/>
                </a:cubicBezTo>
                <a:lnTo>
                  <a:pt x="3119" y="2322"/>
                </a:lnTo>
                <a:lnTo>
                  <a:pt x="3405" y="2465"/>
                </a:lnTo>
                <a:cubicBezTo>
                  <a:pt x="3465" y="2500"/>
                  <a:pt x="3512" y="2572"/>
                  <a:pt x="3512" y="2643"/>
                </a:cubicBezTo>
                <a:lnTo>
                  <a:pt x="3512" y="3060"/>
                </a:lnTo>
                <a:cubicBezTo>
                  <a:pt x="3298" y="3179"/>
                  <a:pt x="3155" y="3405"/>
                  <a:pt x="3155" y="3655"/>
                </a:cubicBezTo>
                <a:lnTo>
                  <a:pt x="3155" y="4012"/>
                </a:lnTo>
                <a:cubicBezTo>
                  <a:pt x="3155" y="4298"/>
                  <a:pt x="3286" y="4548"/>
                  <a:pt x="3512" y="4703"/>
                </a:cubicBezTo>
                <a:lnTo>
                  <a:pt x="3512" y="4953"/>
                </a:lnTo>
                <a:cubicBezTo>
                  <a:pt x="3512" y="4953"/>
                  <a:pt x="3512" y="4965"/>
                  <a:pt x="3489" y="4965"/>
                </a:cubicBezTo>
                <a:lnTo>
                  <a:pt x="3072" y="5179"/>
                </a:lnTo>
                <a:cubicBezTo>
                  <a:pt x="2893" y="5263"/>
                  <a:pt x="2798" y="5441"/>
                  <a:pt x="2798" y="5632"/>
                </a:cubicBezTo>
                <a:lnTo>
                  <a:pt x="2798" y="7358"/>
                </a:lnTo>
                <a:cubicBezTo>
                  <a:pt x="2798" y="7501"/>
                  <a:pt x="2834" y="7632"/>
                  <a:pt x="2917" y="7739"/>
                </a:cubicBezTo>
                <a:lnTo>
                  <a:pt x="3096" y="8001"/>
                </a:lnTo>
                <a:cubicBezTo>
                  <a:pt x="3131" y="8061"/>
                  <a:pt x="3155" y="8132"/>
                  <a:pt x="3155" y="8215"/>
                </a:cubicBezTo>
                <a:lnTo>
                  <a:pt x="3155" y="8930"/>
                </a:lnTo>
                <a:cubicBezTo>
                  <a:pt x="3155" y="9013"/>
                  <a:pt x="3227" y="9085"/>
                  <a:pt x="3310" y="9085"/>
                </a:cubicBezTo>
                <a:cubicBezTo>
                  <a:pt x="3405" y="9085"/>
                  <a:pt x="3477" y="9013"/>
                  <a:pt x="3477" y="8930"/>
                </a:cubicBezTo>
                <a:lnTo>
                  <a:pt x="3477" y="8215"/>
                </a:lnTo>
                <a:cubicBezTo>
                  <a:pt x="3477" y="8073"/>
                  <a:pt x="3429" y="7942"/>
                  <a:pt x="3358" y="7834"/>
                </a:cubicBezTo>
                <a:lnTo>
                  <a:pt x="3179" y="7572"/>
                </a:lnTo>
                <a:cubicBezTo>
                  <a:pt x="3131" y="7513"/>
                  <a:pt x="3119" y="7441"/>
                  <a:pt x="3119" y="7358"/>
                </a:cubicBezTo>
                <a:lnTo>
                  <a:pt x="3119" y="5632"/>
                </a:lnTo>
                <a:cubicBezTo>
                  <a:pt x="3119" y="5560"/>
                  <a:pt x="3167" y="5501"/>
                  <a:pt x="3227" y="5453"/>
                </a:cubicBezTo>
                <a:lnTo>
                  <a:pt x="3512" y="5310"/>
                </a:lnTo>
                <a:lnTo>
                  <a:pt x="3774" y="5572"/>
                </a:lnTo>
                <a:cubicBezTo>
                  <a:pt x="3834" y="5632"/>
                  <a:pt x="3929" y="5679"/>
                  <a:pt x="4012" y="5679"/>
                </a:cubicBezTo>
                <a:cubicBezTo>
                  <a:pt x="4108" y="5679"/>
                  <a:pt x="4179" y="5656"/>
                  <a:pt x="4251" y="5572"/>
                </a:cubicBezTo>
                <a:lnTo>
                  <a:pt x="4524" y="5310"/>
                </a:lnTo>
                <a:lnTo>
                  <a:pt x="4798" y="5453"/>
                </a:lnTo>
                <a:cubicBezTo>
                  <a:pt x="4858" y="5489"/>
                  <a:pt x="4905" y="5560"/>
                  <a:pt x="4905" y="5632"/>
                </a:cubicBezTo>
                <a:lnTo>
                  <a:pt x="4905" y="7358"/>
                </a:lnTo>
                <a:cubicBezTo>
                  <a:pt x="4905" y="7441"/>
                  <a:pt x="4893" y="7513"/>
                  <a:pt x="4846" y="7572"/>
                </a:cubicBezTo>
                <a:lnTo>
                  <a:pt x="4667" y="7834"/>
                </a:lnTo>
                <a:cubicBezTo>
                  <a:pt x="4596" y="7953"/>
                  <a:pt x="4548" y="8073"/>
                  <a:pt x="4548" y="8215"/>
                </a:cubicBezTo>
                <a:lnTo>
                  <a:pt x="4548" y="8930"/>
                </a:lnTo>
                <a:cubicBezTo>
                  <a:pt x="4548" y="9013"/>
                  <a:pt x="4620" y="9085"/>
                  <a:pt x="4715" y="9085"/>
                </a:cubicBezTo>
                <a:cubicBezTo>
                  <a:pt x="4798" y="9085"/>
                  <a:pt x="4882" y="9013"/>
                  <a:pt x="4882" y="8930"/>
                </a:cubicBezTo>
                <a:lnTo>
                  <a:pt x="4882" y="8215"/>
                </a:lnTo>
                <a:cubicBezTo>
                  <a:pt x="4882" y="8132"/>
                  <a:pt x="4893" y="8061"/>
                  <a:pt x="4941" y="8001"/>
                </a:cubicBezTo>
                <a:lnTo>
                  <a:pt x="5120" y="7739"/>
                </a:lnTo>
                <a:cubicBezTo>
                  <a:pt x="5191" y="7620"/>
                  <a:pt x="5239" y="7501"/>
                  <a:pt x="5239" y="7358"/>
                </a:cubicBezTo>
                <a:lnTo>
                  <a:pt x="5239" y="5632"/>
                </a:lnTo>
                <a:cubicBezTo>
                  <a:pt x="5239" y="5441"/>
                  <a:pt x="5132" y="5263"/>
                  <a:pt x="4953" y="5179"/>
                </a:cubicBezTo>
                <a:lnTo>
                  <a:pt x="4536" y="4965"/>
                </a:lnTo>
                <a:lnTo>
                  <a:pt x="4524" y="4953"/>
                </a:lnTo>
                <a:lnTo>
                  <a:pt x="4524" y="4703"/>
                </a:lnTo>
                <a:cubicBezTo>
                  <a:pt x="4727" y="4536"/>
                  <a:pt x="4882" y="4298"/>
                  <a:pt x="4882" y="4012"/>
                </a:cubicBezTo>
                <a:lnTo>
                  <a:pt x="4882" y="3655"/>
                </a:lnTo>
                <a:cubicBezTo>
                  <a:pt x="4882" y="3405"/>
                  <a:pt x="4727" y="3179"/>
                  <a:pt x="4524" y="3060"/>
                </a:cubicBezTo>
                <a:lnTo>
                  <a:pt x="4524" y="2643"/>
                </a:lnTo>
                <a:cubicBezTo>
                  <a:pt x="4524" y="2572"/>
                  <a:pt x="4560" y="2512"/>
                  <a:pt x="4620" y="2465"/>
                </a:cubicBezTo>
                <a:lnTo>
                  <a:pt x="4905" y="2322"/>
                </a:lnTo>
                <a:lnTo>
                  <a:pt x="5179" y="2584"/>
                </a:lnTo>
                <a:cubicBezTo>
                  <a:pt x="5239" y="2643"/>
                  <a:pt x="5322" y="2691"/>
                  <a:pt x="5417" y="2691"/>
                </a:cubicBezTo>
                <a:cubicBezTo>
                  <a:pt x="5501" y="2691"/>
                  <a:pt x="5572" y="2655"/>
                  <a:pt x="5655" y="2584"/>
                </a:cubicBezTo>
                <a:lnTo>
                  <a:pt x="5917" y="2322"/>
                </a:lnTo>
                <a:lnTo>
                  <a:pt x="6203" y="2465"/>
                </a:lnTo>
                <a:cubicBezTo>
                  <a:pt x="6263" y="2500"/>
                  <a:pt x="6310" y="2572"/>
                  <a:pt x="6310" y="2643"/>
                </a:cubicBezTo>
                <a:lnTo>
                  <a:pt x="6310" y="3060"/>
                </a:lnTo>
                <a:cubicBezTo>
                  <a:pt x="6096" y="3179"/>
                  <a:pt x="5953" y="3405"/>
                  <a:pt x="5953" y="3655"/>
                </a:cubicBezTo>
                <a:lnTo>
                  <a:pt x="5953" y="4012"/>
                </a:lnTo>
                <a:cubicBezTo>
                  <a:pt x="5953" y="4298"/>
                  <a:pt x="6084" y="4548"/>
                  <a:pt x="6310" y="4703"/>
                </a:cubicBezTo>
                <a:lnTo>
                  <a:pt x="6310" y="4953"/>
                </a:lnTo>
                <a:cubicBezTo>
                  <a:pt x="6310" y="4953"/>
                  <a:pt x="6310" y="4965"/>
                  <a:pt x="6287" y="4965"/>
                </a:cubicBezTo>
                <a:lnTo>
                  <a:pt x="5870" y="5179"/>
                </a:lnTo>
                <a:cubicBezTo>
                  <a:pt x="5691" y="5263"/>
                  <a:pt x="5596" y="5441"/>
                  <a:pt x="5596" y="5632"/>
                </a:cubicBezTo>
                <a:lnTo>
                  <a:pt x="5596" y="7358"/>
                </a:lnTo>
                <a:cubicBezTo>
                  <a:pt x="5596" y="7501"/>
                  <a:pt x="5632" y="7632"/>
                  <a:pt x="5715" y="7739"/>
                </a:cubicBezTo>
                <a:lnTo>
                  <a:pt x="5894" y="8001"/>
                </a:lnTo>
                <a:cubicBezTo>
                  <a:pt x="5929" y="8061"/>
                  <a:pt x="5953" y="8132"/>
                  <a:pt x="5953" y="8215"/>
                </a:cubicBezTo>
                <a:lnTo>
                  <a:pt x="5953" y="8930"/>
                </a:lnTo>
                <a:cubicBezTo>
                  <a:pt x="5953" y="9013"/>
                  <a:pt x="6025" y="9085"/>
                  <a:pt x="6108" y="9085"/>
                </a:cubicBezTo>
                <a:cubicBezTo>
                  <a:pt x="6203" y="9085"/>
                  <a:pt x="6275" y="9013"/>
                  <a:pt x="6275" y="8930"/>
                </a:cubicBezTo>
                <a:lnTo>
                  <a:pt x="6275" y="8215"/>
                </a:lnTo>
                <a:cubicBezTo>
                  <a:pt x="6275" y="8073"/>
                  <a:pt x="6227" y="7942"/>
                  <a:pt x="6156" y="7834"/>
                </a:cubicBezTo>
                <a:lnTo>
                  <a:pt x="5977" y="7572"/>
                </a:lnTo>
                <a:cubicBezTo>
                  <a:pt x="5929" y="7513"/>
                  <a:pt x="5917" y="7441"/>
                  <a:pt x="5917" y="7358"/>
                </a:cubicBezTo>
                <a:lnTo>
                  <a:pt x="5917" y="5632"/>
                </a:lnTo>
                <a:cubicBezTo>
                  <a:pt x="5917" y="5560"/>
                  <a:pt x="5965" y="5501"/>
                  <a:pt x="6025" y="5453"/>
                </a:cubicBezTo>
                <a:lnTo>
                  <a:pt x="6310" y="5310"/>
                </a:lnTo>
                <a:lnTo>
                  <a:pt x="6572" y="5572"/>
                </a:lnTo>
                <a:cubicBezTo>
                  <a:pt x="6632" y="5632"/>
                  <a:pt x="6727" y="5679"/>
                  <a:pt x="6810" y="5679"/>
                </a:cubicBezTo>
                <a:cubicBezTo>
                  <a:pt x="6906" y="5679"/>
                  <a:pt x="6977" y="5656"/>
                  <a:pt x="7049" y="5572"/>
                </a:cubicBezTo>
                <a:lnTo>
                  <a:pt x="7322" y="5310"/>
                </a:lnTo>
                <a:lnTo>
                  <a:pt x="7596" y="5453"/>
                </a:lnTo>
                <a:cubicBezTo>
                  <a:pt x="7656" y="5489"/>
                  <a:pt x="7703" y="5560"/>
                  <a:pt x="7703" y="5632"/>
                </a:cubicBezTo>
                <a:lnTo>
                  <a:pt x="7703" y="7358"/>
                </a:lnTo>
                <a:cubicBezTo>
                  <a:pt x="7703" y="7441"/>
                  <a:pt x="7691" y="7513"/>
                  <a:pt x="7644" y="7572"/>
                </a:cubicBezTo>
                <a:lnTo>
                  <a:pt x="7465" y="7834"/>
                </a:lnTo>
                <a:cubicBezTo>
                  <a:pt x="7394" y="7953"/>
                  <a:pt x="7346" y="8073"/>
                  <a:pt x="7346" y="8215"/>
                </a:cubicBezTo>
                <a:lnTo>
                  <a:pt x="7346" y="8930"/>
                </a:lnTo>
                <a:cubicBezTo>
                  <a:pt x="7346" y="9013"/>
                  <a:pt x="7418" y="9085"/>
                  <a:pt x="7513" y="9085"/>
                </a:cubicBezTo>
                <a:cubicBezTo>
                  <a:pt x="7596" y="9085"/>
                  <a:pt x="7680" y="9013"/>
                  <a:pt x="7680" y="8930"/>
                </a:cubicBezTo>
                <a:lnTo>
                  <a:pt x="7680" y="8215"/>
                </a:lnTo>
                <a:cubicBezTo>
                  <a:pt x="7680" y="8132"/>
                  <a:pt x="7691" y="8061"/>
                  <a:pt x="7739" y="8001"/>
                </a:cubicBezTo>
                <a:lnTo>
                  <a:pt x="7918" y="7739"/>
                </a:lnTo>
                <a:cubicBezTo>
                  <a:pt x="7989" y="7620"/>
                  <a:pt x="8037" y="7501"/>
                  <a:pt x="8037" y="7358"/>
                </a:cubicBezTo>
                <a:lnTo>
                  <a:pt x="8037" y="5632"/>
                </a:lnTo>
                <a:cubicBezTo>
                  <a:pt x="8037" y="5441"/>
                  <a:pt x="7930" y="5263"/>
                  <a:pt x="7751" y="5179"/>
                </a:cubicBezTo>
                <a:lnTo>
                  <a:pt x="7334" y="4965"/>
                </a:lnTo>
                <a:lnTo>
                  <a:pt x="7322" y="4953"/>
                </a:lnTo>
                <a:lnTo>
                  <a:pt x="7322" y="4703"/>
                </a:lnTo>
                <a:cubicBezTo>
                  <a:pt x="7525" y="4536"/>
                  <a:pt x="7680" y="4298"/>
                  <a:pt x="7680" y="4012"/>
                </a:cubicBezTo>
                <a:lnTo>
                  <a:pt x="7680" y="3655"/>
                </a:lnTo>
                <a:cubicBezTo>
                  <a:pt x="7680" y="3405"/>
                  <a:pt x="7525" y="3179"/>
                  <a:pt x="7322" y="3060"/>
                </a:cubicBezTo>
                <a:lnTo>
                  <a:pt x="7322" y="2643"/>
                </a:lnTo>
                <a:cubicBezTo>
                  <a:pt x="7322" y="2572"/>
                  <a:pt x="7358" y="2512"/>
                  <a:pt x="7418" y="2465"/>
                </a:cubicBezTo>
                <a:lnTo>
                  <a:pt x="7703" y="2322"/>
                </a:lnTo>
                <a:lnTo>
                  <a:pt x="7977" y="2584"/>
                </a:lnTo>
                <a:cubicBezTo>
                  <a:pt x="8037" y="2643"/>
                  <a:pt x="8120" y="2691"/>
                  <a:pt x="8215" y="2691"/>
                </a:cubicBezTo>
                <a:cubicBezTo>
                  <a:pt x="8299" y="2691"/>
                  <a:pt x="8370" y="2655"/>
                  <a:pt x="8453" y="2584"/>
                </a:cubicBezTo>
                <a:lnTo>
                  <a:pt x="8715" y="2322"/>
                </a:lnTo>
                <a:lnTo>
                  <a:pt x="9001" y="2465"/>
                </a:lnTo>
                <a:cubicBezTo>
                  <a:pt x="9061" y="2500"/>
                  <a:pt x="9108" y="2572"/>
                  <a:pt x="9108" y="2643"/>
                </a:cubicBezTo>
                <a:lnTo>
                  <a:pt x="9108" y="3060"/>
                </a:lnTo>
                <a:cubicBezTo>
                  <a:pt x="8894" y="3179"/>
                  <a:pt x="8751" y="3405"/>
                  <a:pt x="8751" y="3655"/>
                </a:cubicBezTo>
                <a:lnTo>
                  <a:pt x="8751" y="4012"/>
                </a:lnTo>
                <a:cubicBezTo>
                  <a:pt x="8751" y="4298"/>
                  <a:pt x="8882" y="4548"/>
                  <a:pt x="9108" y="4703"/>
                </a:cubicBezTo>
                <a:lnTo>
                  <a:pt x="9108" y="4953"/>
                </a:lnTo>
                <a:cubicBezTo>
                  <a:pt x="9108" y="4953"/>
                  <a:pt x="9108" y="4965"/>
                  <a:pt x="9084" y="4965"/>
                </a:cubicBezTo>
                <a:lnTo>
                  <a:pt x="8668" y="5179"/>
                </a:lnTo>
                <a:cubicBezTo>
                  <a:pt x="8489" y="5263"/>
                  <a:pt x="8394" y="5441"/>
                  <a:pt x="8394" y="5632"/>
                </a:cubicBezTo>
                <a:lnTo>
                  <a:pt x="8394" y="7358"/>
                </a:lnTo>
                <a:cubicBezTo>
                  <a:pt x="8394" y="7501"/>
                  <a:pt x="8430" y="7632"/>
                  <a:pt x="8513" y="7739"/>
                </a:cubicBezTo>
                <a:lnTo>
                  <a:pt x="8692" y="8001"/>
                </a:lnTo>
                <a:cubicBezTo>
                  <a:pt x="8727" y="8061"/>
                  <a:pt x="8751" y="8132"/>
                  <a:pt x="8751" y="8215"/>
                </a:cubicBezTo>
                <a:lnTo>
                  <a:pt x="8751" y="8930"/>
                </a:lnTo>
                <a:cubicBezTo>
                  <a:pt x="8751" y="9013"/>
                  <a:pt x="8823" y="9085"/>
                  <a:pt x="8906" y="9085"/>
                </a:cubicBezTo>
                <a:cubicBezTo>
                  <a:pt x="9001" y="9085"/>
                  <a:pt x="9073" y="9013"/>
                  <a:pt x="9073" y="8930"/>
                </a:cubicBezTo>
                <a:lnTo>
                  <a:pt x="9073" y="8215"/>
                </a:lnTo>
                <a:cubicBezTo>
                  <a:pt x="9073" y="8073"/>
                  <a:pt x="9025" y="7942"/>
                  <a:pt x="8954" y="7834"/>
                </a:cubicBezTo>
                <a:lnTo>
                  <a:pt x="8775" y="7572"/>
                </a:lnTo>
                <a:cubicBezTo>
                  <a:pt x="8727" y="7513"/>
                  <a:pt x="8715" y="7441"/>
                  <a:pt x="8715" y="7358"/>
                </a:cubicBezTo>
                <a:lnTo>
                  <a:pt x="8715" y="5632"/>
                </a:lnTo>
                <a:cubicBezTo>
                  <a:pt x="8715" y="5560"/>
                  <a:pt x="8763" y="5501"/>
                  <a:pt x="8823" y="5453"/>
                </a:cubicBezTo>
                <a:lnTo>
                  <a:pt x="9108" y="5310"/>
                </a:lnTo>
                <a:lnTo>
                  <a:pt x="9370" y="5572"/>
                </a:lnTo>
                <a:cubicBezTo>
                  <a:pt x="9430" y="5632"/>
                  <a:pt x="9525" y="5679"/>
                  <a:pt x="9608" y="5679"/>
                </a:cubicBezTo>
                <a:cubicBezTo>
                  <a:pt x="9704" y="5679"/>
                  <a:pt x="9775" y="5656"/>
                  <a:pt x="9846" y="5572"/>
                </a:cubicBezTo>
                <a:lnTo>
                  <a:pt x="10120" y="5310"/>
                </a:lnTo>
                <a:lnTo>
                  <a:pt x="10394" y="5453"/>
                </a:lnTo>
                <a:cubicBezTo>
                  <a:pt x="10454" y="5489"/>
                  <a:pt x="10501" y="5560"/>
                  <a:pt x="10501" y="5632"/>
                </a:cubicBezTo>
                <a:lnTo>
                  <a:pt x="10501" y="7358"/>
                </a:lnTo>
                <a:cubicBezTo>
                  <a:pt x="10501" y="7441"/>
                  <a:pt x="10489" y="7513"/>
                  <a:pt x="10442" y="7572"/>
                </a:cubicBezTo>
                <a:lnTo>
                  <a:pt x="10263" y="7834"/>
                </a:lnTo>
                <a:cubicBezTo>
                  <a:pt x="10192" y="7953"/>
                  <a:pt x="10144" y="8073"/>
                  <a:pt x="10144" y="8215"/>
                </a:cubicBezTo>
                <a:lnTo>
                  <a:pt x="10144" y="8930"/>
                </a:lnTo>
                <a:cubicBezTo>
                  <a:pt x="10144" y="9013"/>
                  <a:pt x="10216" y="9085"/>
                  <a:pt x="10311" y="9085"/>
                </a:cubicBezTo>
                <a:cubicBezTo>
                  <a:pt x="10394" y="9085"/>
                  <a:pt x="10478" y="9013"/>
                  <a:pt x="10478" y="8930"/>
                </a:cubicBezTo>
                <a:lnTo>
                  <a:pt x="10478" y="8215"/>
                </a:lnTo>
                <a:cubicBezTo>
                  <a:pt x="10478" y="8132"/>
                  <a:pt x="10489" y="8061"/>
                  <a:pt x="10537" y="8001"/>
                </a:cubicBezTo>
                <a:lnTo>
                  <a:pt x="10716" y="7739"/>
                </a:lnTo>
                <a:cubicBezTo>
                  <a:pt x="10787" y="7620"/>
                  <a:pt x="10835" y="7501"/>
                  <a:pt x="10835" y="7358"/>
                </a:cubicBezTo>
                <a:lnTo>
                  <a:pt x="10835" y="5632"/>
                </a:lnTo>
                <a:cubicBezTo>
                  <a:pt x="10918" y="5429"/>
                  <a:pt x="10811" y="5251"/>
                  <a:pt x="10632" y="5155"/>
                </a:cubicBezTo>
                <a:lnTo>
                  <a:pt x="10216" y="4953"/>
                </a:lnTo>
                <a:lnTo>
                  <a:pt x="10204" y="4941"/>
                </a:lnTo>
                <a:lnTo>
                  <a:pt x="10204" y="4703"/>
                </a:lnTo>
                <a:cubicBezTo>
                  <a:pt x="10418" y="4536"/>
                  <a:pt x="10561" y="4298"/>
                  <a:pt x="10561" y="4012"/>
                </a:cubicBezTo>
                <a:lnTo>
                  <a:pt x="10561" y="3655"/>
                </a:lnTo>
                <a:cubicBezTo>
                  <a:pt x="10561" y="3286"/>
                  <a:pt x="10251" y="2977"/>
                  <a:pt x="9882" y="2977"/>
                </a:cubicBezTo>
                <a:lnTo>
                  <a:pt x="9501" y="2977"/>
                </a:lnTo>
                <a:lnTo>
                  <a:pt x="9501" y="2643"/>
                </a:lnTo>
                <a:cubicBezTo>
                  <a:pt x="9501" y="2453"/>
                  <a:pt x="9406" y="2274"/>
                  <a:pt x="9227" y="2179"/>
                </a:cubicBezTo>
                <a:lnTo>
                  <a:pt x="8811" y="1977"/>
                </a:lnTo>
                <a:lnTo>
                  <a:pt x="8787" y="1953"/>
                </a:lnTo>
                <a:lnTo>
                  <a:pt x="8787" y="1726"/>
                </a:lnTo>
                <a:cubicBezTo>
                  <a:pt x="9001" y="1560"/>
                  <a:pt x="9144" y="1322"/>
                  <a:pt x="9144" y="1036"/>
                </a:cubicBezTo>
                <a:lnTo>
                  <a:pt x="9144" y="679"/>
                </a:lnTo>
                <a:cubicBezTo>
                  <a:pt x="9144" y="310"/>
                  <a:pt x="8834" y="0"/>
                  <a:pt x="8465" y="0"/>
                </a:cubicBezTo>
                <a:lnTo>
                  <a:pt x="8108" y="0"/>
                </a:lnTo>
                <a:cubicBezTo>
                  <a:pt x="7739" y="0"/>
                  <a:pt x="7418" y="310"/>
                  <a:pt x="7418" y="679"/>
                </a:cubicBezTo>
                <a:lnTo>
                  <a:pt x="7418" y="1036"/>
                </a:lnTo>
                <a:cubicBezTo>
                  <a:pt x="7418" y="1322"/>
                  <a:pt x="7560" y="1572"/>
                  <a:pt x="7775" y="1726"/>
                </a:cubicBezTo>
                <a:lnTo>
                  <a:pt x="7775" y="1977"/>
                </a:lnTo>
                <a:cubicBezTo>
                  <a:pt x="7775" y="1977"/>
                  <a:pt x="7775" y="1988"/>
                  <a:pt x="7763" y="1988"/>
                </a:cubicBezTo>
                <a:lnTo>
                  <a:pt x="7346" y="2203"/>
                </a:lnTo>
                <a:cubicBezTo>
                  <a:pt x="7168" y="2286"/>
                  <a:pt x="7060" y="2465"/>
                  <a:pt x="7060" y="2655"/>
                </a:cubicBezTo>
                <a:lnTo>
                  <a:pt x="7060" y="2989"/>
                </a:lnTo>
                <a:lnTo>
                  <a:pt x="6679" y="2989"/>
                </a:lnTo>
                <a:lnTo>
                  <a:pt x="6679" y="2655"/>
                </a:lnTo>
                <a:cubicBezTo>
                  <a:pt x="6679" y="2465"/>
                  <a:pt x="6572" y="2286"/>
                  <a:pt x="6394" y="2203"/>
                </a:cubicBezTo>
                <a:lnTo>
                  <a:pt x="5977" y="1988"/>
                </a:lnTo>
                <a:lnTo>
                  <a:pt x="5965" y="1977"/>
                </a:lnTo>
                <a:lnTo>
                  <a:pt x="5965" y="1726"/>
                </a:lnTo>
                <a:cubicBezTo>
                  <a:pt x="6167" y="1560"/>
                  <a:pt x="6322" y="1322"/>
                  <a:pt x="6322" y="1036"/>
                </a:cubicBezTo>
                <a:lnTo>
                  <a:pt x="6322" y="679"/>
                </a:lnTo>
                <a:cubicBezTo>
                  <a:pt x="6322" y="310"/>
                  <a:pt x="6013" y="0"/>
                  <a:pt x="5632" y="0"/>
                </a:cubicBezTo>
                <a:lnTo>
                  <a:pt x="5274" y="0"/>
                </a:lnTo>
                <a:cubicBezTo>
                  <a:pt x="4905" y="0"/>
                  <a:pt x="4596" y="310"/>
                  <a:pt x="4596" y="679"/>
                </a:cubicBezTo>
                <a:lnTo>
                  <a:pt x="4596" y="1036"/>
                </a:lnTo>
                <a:cubicBezTo>
                  <a:pt x="4596" y="1322"/>
                  <a:pt x="4727" y="1572"/>
                  <a:pt x="4953" y="1726"/>
                </a:cubicBezTo>
                <a:lnTo>
                  <a:pt x="4953" y="1977"/>
                </a:lnTo>
                <a:cubicBezTo>
                  <a:pt x="4953" y="1977"/>
                  <a:pt x="4953" y="1988"/>
                  <a:pt x="4941" y="1988"/>
                </a:cubicBezTo>
                <a:lnTo>
                  <a:pt x="4524" y="2203"/>
                </a:lnTo>
                <a:cubicBezTo>
                  <a:pt x="4346" y="2286"/>
                  <a:pt x="4239" y="2465"/>
                  <a:pt x="4239" y="2655"/>
                </a:cubicBezTo>
                <a:lnTo>
                  <a:pt x="4239" y="2989"/>
                </a:lnTo>
                <a:lnTo>
                  <a:pt x="3846" y="2989"/>
                </a:lnTo>
                <a:lnTo>
                  <a:pt x="3846" y="2655"/>
                </a:lnTo>
                <a:cubicBezTo>
                  <a:pt x="3846" y="2465"/>
                  <a:pt x="3750" y="2286"/>
                  <a:pt x="3572" y="2203"/>
                </a:cubicBezTo>
                <a:lnTo>
                  <a:pt x="3155" y="1988"/>
                </a:lnTo>
                <a:lnTo>
                  <a:pt x="3131" y="1977"/>
                </a:lnTo>
                <a:lnTo>
                  <a:pt x="3131" y="1726"/>
                </a:lnTo>
                <a:cubicBezTo>
                  <a:pt x="3346" y="1560"/>
                  <a:pt x="3489" y="1322"/>
                  <a:pt x="3489" y="1036"/>
                </a:cubicBezTo>
                <a:lnTo>
                  <a:pt x="3489" y="679"/>
                </a:lnTo>
                <a:cubicBezTo>
                  <a:pt x="3489" y="310"/>
                  <a:pt x="3179" y="0"/>
                  <a:pt x="28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" name="Google Shape;15028;p149">
            <a:extLst>
              <a:ext uri="{FF2B5EF4-FFF2-40B4-BE49-F238E27FC236}">
                <a16:creationId xmlns:a16="http://schemas.microsoft.com/office/drawing/2014/main" id="{758ACA9D-8638-B0BC-B0D8-09DFB82989D5}"/>
              </a:ext>
            </a:extLst>
          </p:cNvPr>
          <p:cNvGrpSpPr/>
          <p:nvPr/>
        </p:nvGrpSpPr>
        <p:grpSpPr>
          <a:xfrm>
            <a:off x="3355894" y="2970131"/>
            <a:ext cx="572884" cy="618352"/>
            <a:chOff x="2662884" y="1513044"/>
            <a:chExt cx="322914" cy="348543"/>
          </a:xfrm>
          <a:solidFill>
            <a:schemeClr val="bg1"/>
          </a:solidFill>
        </p:grpSpPr>
        <p:sp>
          <p:nvSpPr>
            <p:cNvPr id="31" name="Google Shape;15029;p149">
              <a:extLst>
                <a:ext uri="{FF2B5EF4-FFF2-40B4-BE49-F238E27FC236}">
                  <a16:creationId xmlns:a16="http://schemas.microsoft.com/office/drawing/2014/main" id="{1D704183-BBE2-1E90-F0A6-18830CB5B9C5}"/>
                </a:ext>
              </a:extLst>
            </p:cNvPr>
            <p:cNvSpPr/>
            <p:nvPr/>
          </p:nvSpPr>
          <p:spPr>
            <a:xfrm>
              <a:off x="2662884" y="1513044"/>
              <a:ext cx="260663" cy="348543"/>
            </a:xfrm>
            <a:custGeom>
              <a:avLst/>
              <a:gdLst/>
              <a:ahLst/>
              <a:cxnLst/>
              <a:rect l="l" t="t" r="r" b="b"/>
              <a:pathLst>
                <a:path w="8228" h="11002" extrusionOk="0">
                  <a:moveTo>
                    <a:pt x="5692" y="0"/>
                  </a:moveTo>
                  <a:cubicBezTo>
                    <a:pt x="5597" y="0"/>
                    <a:pt x="5525" y="72"/>
                    <a:pt x="5525" y="167"/>
                  </a:cubicBezTo>
                  <a:cubicBezTo>
                    <a:pt x="5525" y="250"/>
                    <a:pt x="5597" y="322"/>
                    <a:pt x="5692" y="322"/>
                  </a:cubicBezTo>
                  <a:lnTo>
                    <a:pt x="7907" y="322"/>
                  </a:lnTo>
                  <a:lnTo>
                    <a:pt x="7907" y="10668"/>
                  </a:lnTo>
                  <a:lnTo>
                    <a:pt x="334" y="10668"/>
                  </a:lnTo>
                  <a:lnTo>
                    <a:pt x="334" y="9406"/>
                  </a:lnTo>
                  <a:cubicBezTo>
                    <a:pt x="334" y="9311"/>
                    <a:pt x="251" y="9240"/>
                    <a:pt x="167" y="9240"/>
                  </a:cubicBezTo>
                  <a:cubicBezTo>
                    <a:pt x="72" y="9240"/>
                    <a:pt x="1" y="9311"/>
                    <a:pt x="1" y="9406"/>
                  </a:cubicBezTo>
                  <a:lnTo>
                    <a:pt x="1" y="10835"/>
                  </a:lnTo>
                  <a:cubicBezTo>
                    <a:pt x="1" y="10918"/>
                    <a:pt x="72" y="11002"/>
                    <a:pt x="167" y="11002"/>
                  </a:cubicBezTo>
                  <a:lnTo>
                    <a:pt x="8049" y="11002"/>
                  </a:lnTo>
                  <a:cubicBezTo>
                    <a:pt x="8145" y="11002"/>
                    <a:pt x="8216" y="10918"/>
                    <a:pt x="8216" y="10835"/>
                  </a:cubicBezTo>
                  <a:lnTo>
                    <a:pt x="8216" y="179"/>
                  </a:lnTo>
                  <a:cubicBezTo>
                    <a:pt x="8228" y="60"/>
                    <a:pt x="8157" y="0"/>
                    <a:pt x="80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030;p149">
              <a:extLst>
                <a:ext uri="{FF2B5EF4-FFF2-40B4-BE49-F238E27FC236}">
                  <a16:creationId xmlns:a16="http://schemas.microsoft.com/office/drawing/2014/main" id="{915313AF-1C74-372E-E46F-DA35D90C30B0}"/>
                </a:ext>
              </a:extLst>
            </p:cNvPr>
            <p:cNvSpPr/>
            <p:nvPr/>
          </p:nvSpPr>
          <p:spPr>
            <a:xfrm>
              <a:off x="2663264" y="1513044"/>
              <a:ext cx="165243" cy="282554"/>
            </a:xfrm>
            <a:custGeom>
              <a:avLst/>
              <a:gdLst/>
              <a:ahLst/>
              <a:cxnLst/>
              <a:rect l="l" t="t" r="r" b="b"/>
              <a:pathLst>
                <a:path w="5216" h="8919" extrusionOk="0">
                  <a:moveTo>
                    <a:pt x="2358" y="548"/>
                  </a:moveTo>
                  <a:lnTo>
                    <a:pt x="2358" y="2346"/>
                  </a:lnTo>
                  <a:lnTo>
                    <a:pt x="560" y="2346"/>
                  </a:lnTo>
                  <a:lnTo>
                    <a:pt x="2358" y="548"/>
                  </a:lnTo>
                  <a:close/>
                  <a:moveTo>
                    <a:pt x="2537" y="0"/>
                  </a:moveTo>
                  <a:cubicBezTo>
                    <a:pt x="2418" y="0"/>
                    <a:pt x="2299" y="167"/>
                    <a:pt x="2227" y="238"/>
                  </a:cubicBezTo>
                  <a:lnTo>
                    <a:pt x="108" y="2346"/>
                  </a:lnTo>
                  <a:cubicBezTo>
                    <a:pt x="60" y="2393"/>
                    <a:pt x="1" y="2441"/>
                    <a:pt x="1" y="2513"/>
                  </a:cubicBezTo>
                  <a:lnTo>
                    <a:pt x="1" y="8751"/>
                  </a:lnTo>
                  <a:cubicBezTo>
                    <a:pt x="1" y="8835"/>
                    <a:pt x="72" y="8918"/>
                    <a:pt x="167" y="8918"/>
                  </a:cubicBezTo>
                  <a:cubicBezTo>
                    <a:pt x="263" y="8918"/>
                    <a:pt x="334" y="8835"/>
                    <a:pt x="334" y="8751"/>
                  </a:cubicBezTo>
                  <a:lnTo>
                    <a:pt x="334" y="2667"/>
                  </a:lnTo>
                  <a:lnTo>
                    <a:pt x="2525" y="2667"/>
                  </a:lnTo>
                  <a:cubicBezTo>
                    <a:pt x="2608" y="2667"/>
                    <a:pt x="2680" y="2584"/>
                    <a:pt x="2680" y="2501"/>
                  </a:cubicBezTo>
                  <a:lnTo>
                    <a:pt x="2680" y="310"/>
                  </a:lnTo>
                  <a:lnTo>
                    <a:pt x="5049" y="310"/>
                  </a:lnTo>
                  <a:cubicBezTo>
                    <a:pt x="5144" y="310"/>
                    <a:pt x="5216" y="238"/>
                    <a:pt x="5216" y="143"/>
                  </a:cubicBezTo>
                  <a:cubicBezTo>
                    <a:pt x="5216" y="60"/>
                    <a:pt x="5132" y="0"/>
                    <a:pt x="50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5031;p149">
              <a:extLst>
                <a:ext uri="{FF2B5EF4-FFF2-40B4-BE49-F238E27FC236}">
                  <a16:creationId xmlns:a16="http://schemas.microsoft.com/office/drawing/2014/main" id="{075D29D1-5BD7-BFFA-C3F4-9AE9B5718B09}"/>
                </a:ext>
              </a:extLst>
            </p:cNvPr>
            <p:cNvSpPr/>
            <p:nvPr/>
          </p:nvSpPr>
          <p:spPr>
            <a:xfrm>
              <a:off x="2717596" y="174763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84"/>
                    <a:pt x="0" y="168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3"/>
                    <a:pt x="4810" y="168"/>
                  </a:cubicBezTo>
                  <a:cubicBezTo>
                    <a:pt x="4798" y="84"/>
                    <a:pt x="4739" y="1"/>
                    <a:pt x="46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5032;p149">
              <a:extLst>
                <a:ext uri="{FF2B5EF4-FFF2-40B4-BE49-F238E27FC236}">
                  <a16:creationId xmlns:a16="http://schemas.microsoft.com/office/drawing/2014/main" id="{338134A4-51C6-25A8-FBDD-C8CF73F02550}"/>
                </a:ext>
              </a:extLst>
            </p:cNvPr>
            <p:cNvSpPr/>
            <p:nvPr/>
          </p:nvSpPr>
          <p:spPr>
            <a:xfrm>
              <a:off x="2788876" y="1809886"/>
              <a:ext cx="81132" cy="10581"/>
            </a:xfrm>
            <a:custGeom>
              <a:avLst/>
              <a:gdLst/>
              <a:ahLst/>
              <a:cxnLst/>
              <a:rect l="l" t="t" r="r" b="b"/>
              <a:pathLst>
                <a:path w="2561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2394" y="334"/>
                  </a:lnTo>
                  <a:cubicBezTo>
                    <a:pt x="2489" y="334"/>
                    <a:pt x="2560" y="262"/>
                    <a:pt x="2560" y="167"/>
                  </a:cubicBezTo>
                  <a:cubicBezTo>
                    <a:pt x="2560" y="84"/>
                    <a:pt x="2489" y="1"/>
                    <a:pt x="23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5033;p149">
              <a:extLst>
                <a:ext uri="{FF2B5EF4-FFF2-40B4-BE49-F238E27FC236}">
                  <a16:creationId xmlns:a16="http://schemas.microsoft.com/office/drawing/2014/main" id="{372F2782-E0B9-58B4-0181-08362E8D818B}"/>
                </a:ext>
              </a:extLst>
            </p:cNvPr>
            <p:cNvSpPr/>
            <p:nvPr/>
          </p:nvSpPr>
          <p:spPr>
            <a:xfrm>
              <a:off x="2717596" y="1722385"/>
              <a:ext cx="152412" cy="10201"/>
            </a:xfrm>
            <a:custGeom>
              <a:avLst/>
              <a:gdLst/>
              <a:ahLst/>
              <a:cxnLst/>
              <a:rect l="l" t="t" r="r" b="b"/>
              <a:pathLst>
                <a:path w="4811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644" y="322"/>
                  </a:lnTo>
                  <a:cubicBezTo>
                    <a:pt x="4739" y="322"/>
                    <a:pt x="4810" y="250"/>
                    <a:pt x="4810" y="167"/>
                  </a:cubicBezTo>
                  <a:cubicBezTo>
                    <a:pt x="4798" y="60"/>
                    <a:pt x="4739" y="0"/>
                    <a:pt x="46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5034;p149">
              <a:extLst>
                <a:ext uri="{FF2B5EF4-FFF2-40B4-BE49-F238E27FC236}">
                  <a16:creationId xmlns:a16="http://schemas.microsoft.com/office/drawing/2014/main" id="{2EA5FFB8-B939-D746-E816-5AEB5EDD05C7}"/>
                </a:ext>
              </a:extLst>
            </p:cNvPr>
            <p:cNvSpPr/>
            <p:nvPr/>
          </p:nvSpPr>
          <p:spPr>
            <a:xfrm>
              <a:off x="2717596" y="169634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51"/>
                    <a:pt x="4810" y="167"/>
                  </a:cubicBezTo>
                  <a:cubicBezTo>
                    <a:pt x="4798" y="72"/>
                    <a:pt x="4739" y="1"/>
                    <a:pt x="46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035;p149">
              <a:extLst>
                <a:ext uri="{FF2B5EF4-FFF2-40B4-BE49-F238E27FC236}">
                  <a16:creationId xmlns:a16="http://schemas.microsoft.com/office/drawing/2014/main" id="{62F82B0F-E944-C883-55FD-06821DB35B53}"/>
                </a:ext>
              </a:extLst>
            </p:cNvPr>
            <p:cNvSpPr/>
            <p:nvPr/>
          </p:nvSpPr>
          <p:spPr>
            <a:xfrm>
              <a:off x="2717596" y="1670335"/>
              <a:ext cx="152412" cy="10581"/>
            </a:xfrm>
            <a:custGeom>
              <a:avLst/>
              <a:gdLst/>
              <a:ahLst/>
              <a:cxnLst/>
              <a:rect l="l" t="t" r="r" b="b"/>
              <a:pathLst>
                <a:path w="4811" h="334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2"/>
                    <a:pt x="4810" y="167"/>
                  </a:cubicBezTo>
                  <a:cubicBezTo>
                    <a:pt x="4810" y="84"/>
                    <a:pt x="4739" y="0"/>
                    <a:pt x="46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5036;p149">
              <a:extLst>
                <a:ext uri="{FF2B5EF4-FFF2-40B4-BE49-F238E27FC236}">
                  <a16:creationId xmlns:a16="http://schemas.microsoft.com/office/drawing/2014/main" id="{7994AC82-0196-4E74-4EB5-4B966F6B082D}"/>
                </a:ext>
              </a:extLst>
            </p:cNvPr>
            <p:cNvSpPr/>
            <p:nvPr/>
          </p:nvSpPr>
          <p:spPr>
            <a:xfrm>
              <a:off x="2778326" y="1594145"/>
              <a:ext cx="31332" cy="61111"/>
            </a:xfrm>
            <a:custGeom>
              <a:avLst/>
              <a:gdLst/>
              <a:ahLst/>
              <a:cxnLst/>
              <a:rect l="l" t="t" r="r" b="b"/>
              <a:pathLst>
                <a:path w="989" h="1929" extrusionOk="0">
                  <a:moveTo>
                    <a:pt x="179" y="0"/>
                  </a:moveTo>
                  <a:cubicBezTo>
                    <a:pt x="95" y="0"/>
                    <a:pt x="12" y="72"/>
                    <a:pt x="12" y="167"/>
                  </a:cubicBezTo>
                  <a:cubicBezTo>
                    <a:pt x="12" y="250"/>
                    <a:pt x="95" y="322"/>
                    <a:pt x="179" y="322"/>
                  </a:cubicBezTo>
                  <a:lnTo>
                    <a:pt x="333" y="322"/>
                  </a:lnTo>
                  <a:lnTo>
                    <a:pt x="333" y="1607"/>
                  </a:lnTo>
                  <a:lnTo>
                    <a:pt x="167" y="1607"/>
                  </a:lnTo>
                  <a:cubicBezTo>
                    <a:pt x="72" y="1607"/>
                    <a:pt x="0" y="1679"/>
                    <a:pt x="0" y="1774"/>
                  </a:cubicBezTo>
                  <a:cubicBezTo>
                    <a:pt x="0" y="1858"/>
                    <a:pt x="72" y="1929"/>
                    <a:pt x="167" y="1929"/>
                  </a:cubicBezTo>
                  <a:lnTo>
                    <a:pt x="822" y="1929"/>
                  </a:lnTo>
                  <a:cubicBezTo>
                    <a:pt x="905" y="1929"/>
                    <a:pt x="988" y="1858"/>
                    <a:pt x="988" y="1774"/>
                  </a:cubicBezTo>
                  <a:cubicBezTo>
                    <a:pt x="976" y="1679"/>
                    <a:pt x="893" y="1607"/>
                    <a:pt x="810" y="1607"/>
                  </a:cubicBezTo>
                  <a:lnTo>
                    <a:pt x="643" y="1607"/>
                  </a:lnTo>
                  <a:lnTo>
                    <a:pt x="643" y="167"/>
                  </a:lnTo>
                  <a:cubicBezTo>
                    <a:pt x="643" y="72"/>
                    <a:pt x="572" y="0"/>
                    <a:pt x="4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5037;p149">
              <a:extLst>
                <a:ext uri="{FF2B5EF4-FFF2-40B4-BE49-F238E27FC236}">
                  <a16:creationId xmlns:a16="http://schemas.microsoft.com/office/drawing/2014/main" id="{CA916062-5C86-E514-0D43-126934EA7B69}"/>
                </a:ext>
              </a:extLst>
            </p:cNvPr>
            <p:cNvSpPr/>
            <p:nvPr/>
          </p:nvSpPr>
          <p:spPr>
            <a:xfrm>
              <a:off x="2782476" y="1575263"/>
              <a:ext cx="16220" cy="15872"/>
            </a:xfrm>
            <a:custGeom>
              <a:avLst/>
              <a:gdLst/>
              <a:ahLst/>
              <a:cxnLst/>
              <a:rect l="l" t="t" r="r" b="b"/>
              <a:pathLst>
                <a:path w="512" h="501" extrusionOk="0">
                  <a:moveTo>
                    <a:pt x="262" y="1"/>
                  </a:moveTo>
                  <a:cubicBezTo>
                    <a:pt x="131" y="1"/>
                    <a:pt x="0" y="120"/>
                    <a:pt x="0" y="251"/>
                  </a:cubicBezTo>
                  <a:cubicBezTo>
                    <a:pt x="0" y="382"/>
                    <a:pt x="119" y="501"/>
                    <a:pt x="262" y="501"/>
                  </a:cubicBezTo>
                  <a:cubicBezTo>
                    <a:pt x="393" y="501"/>
                    <a:pt x="512" y="382"/>
                    <a:pt x="512" y="251"/>
                  </a:cubicBezTo>
                  <a:cubicBezTo>
                    <a:pt x="512" y="120"/>
                    <a:pt x="393" y="1"/>
                    <a:pt x="2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5038;p149">
              <a:extLst>
                <a:ext uri="{FF2B5EF4-FFF2-40B4-BE49-F238E27FC236}">
                  <a16:creationId xmlns:a16="http://schemas.microsoft.com/office/drawing/2014/main" id="{CE38AF1D-9FE6-5FDB-74FD-C2FFE2385172}"/>
                </a:ext>
              </a:extLst>
            </p:cNvPr>
            <p:cNvSpPr/>
            <p:nvPr/>
          </p:nvSpPr>
          <p:spPr>
            <a:xfrm>
              <a:off x="2943537" y="1513044"/>
              <a:ext cx="42261" cy="347783"/>
            </a:xfrm>
            <a:custGeom>
              <a:avLst/>
              <a:gdLst/>
              <a:ahLst/>
              <a:cxnLst/>
              <a:rect l="l" t="t" r="r" b="b"/>
              <a:pathLst>
                <a:path w="1334" h="10978" extrusionOk="0">
                  <a:moveTo>
                    <a:pt x="667" y="310"/>
                  </a:moveTo>
                  <a:cubicBezTo>
                    <a:pt x="857" y="310"/>
                    <a:pt x="1012" y="477"/>
                    <a:pt x="1012" y="655"/>
                  </a:cubicBezTo>
                  <a:lnTo>
                    <a:pt x="1012" y="1477"/>
                  </a:lnTo>
                  <a:lnTo>
                    <a:pt x="321" y="1477"/>
                  </a:lnTo>
                  <a:lnTo>
                    <a:pt x="321" y="655"/>
                  </a:lnTo>
                  <a:cubicBezTo>
                    <a:pt x="321" y="465"/>
                    <a:pt x="488" y="310"/>
                    <a:pt x="667" y="310"/>
                  </a:cubicBezTo>
                  <a:close/>
                  <a:moveTo>
                    <a:pt x="1024" y="1798"/>
                  </a:moveTo>
                  <a:lnTo>
                    <a:pt x="1024" y="2453"/>
                  </a:lnTo>
                  <a:lnTo>
                    <a:pt x="321" y="2453"/>
                  </a:lnTo>
                  <a:lnTo>
                    <a:pt x="321" y="1798"/>
                  </a:lnTo>
                  <a:close/>
                  <a:moveTo>
                    <a:pt x="964" y="9597"/>
                  </a:moveTo>
                  <a:lnTo>
                    <a:pt x="833" y="10525"/>
                  </a:lnTo>
                  <a:cubicBezTo>
                    <a:pt x="810" y="10597"/>
                    <a:pt x="750" y="10656"/>
                    <a:pt x="679" y="10656"/>
                  </a:cubicBezTo>
                  <a:cubicBezTo>
                    <a:pt x="607" y="10656"/>
                    <a:pt x="536" y="10597"/>
                    <a:pt x="536" y="10525"/>
                  </a:cubicBezTo>
                  <a:lnTo>
                    <a:pt x="417" y="9597"/>
                  </a:lnTo>
                  <a:close/>
                  <a:moveTo>
                    <a:pt x="667" y="0"/>
                  </a:moveTo>
                  <a:cubicBezTo>
                    <a:pt x="298" y="0"/>
                    <a:pt x="0" y="298"/>
                    <a:pt x="0" y="667"/>
                  </a:cubicBezTo>
                  <a:lnTo>
                    <a:pt x="0" y="1631"/>
                  </a:lnTo>
                  <a:lnTo>
                    <a:pt x="0" y="2822"/>
                  </a:lnTo>
                  <a:lnTo>
                    <a:pt x="0" y="4810"/>
                  </a:lnTo>
                  <a:cubicBezTo>
                    <a:pt x="0" y="4894"/>
                    <a:pt x="71" y="4965"/>
                    <a:pt x="167" y="4965"/>
                  </a:cubicBezTo>
                  <a:cubicBezTo>
                    <a:pt x="250" y="4965"/>
                    <a:pt x="321" y="4894"/>
                    <a:pt x="321" y="4810"/>
                  </a:cubicBezTo>
                  <a:lnTo>
                    <a:pt x="321" y="2763"/>
                  </a:lnTo>
                  <a:lnTo>
                    <a:pt x="1024" y="2763"/>
                  </a:lnTo>
                  <a:lnTo>
                    <a:pt x="1024" y="9275"/>
                  </a:lnTo>
                  <a:lnTo>
                    <a:pt x="321" y="9275"/>
                  </a:lnTo>
                  <a:lnTo>
                    <a:pt x="321" y="5430"/>
                  </a:lnTo>
                  <a:cubicBezTo>
                    <a:pt x="321" y="5346"/>
                    <a:pt x="250" y="5263"/>
                    <a:pt x="167" y="5263"/>
                  </a:cubicBezTo>
                  <a:cubicBezTo>
                    <a:pt x="71" y="5263"/>
                    <a:pt x="0" y="5346"/>
                    <a:pt x="0" y="5430"/>
                  </a:cubicBezTo>
                  <a:lnTo>
                    <a:pt x="0" y="9430"/>
                  </a:lnTo>
                  <a:cubicBezTo>
                    <a:pt x="0" y="9490"/>
                    <a:pt x="24" y="9537"/>
                    <a:pt x="60" y="9561"/>
                  </a:cubicBezTo>
                  <a:lnTo>
                    <a:pt x="191" y="10561"/>
                  </a:lnTo>
                  <a:cubicBezTo>
                    <a:pt x="226" y="10799"/>
                    <a:pt x="429" y="10978"/>
                    <a:pt x="667" y="10978"/>
                  </a:cubicBezTo>
                  <a:cubicBezTo>
                    <a:pt x="905" y="10978"/>
                    <a:pt x="1119" y="10799"/>
                    <a:pt x="1143" y="10561"/>
                  </a:cubicBezTo>
                  <a:lnTo>
                    <a:pt x="1274" y="9561"/>
                  </a:lnTo>
                  <a:cubicBezTo>
                    <a:pt x="1322" y="9537"/>
                    <a:pt x="1334" y="9490"/>
                    <a:pt x="1334" y="9430"/>
                  </a:cubicBezTo>
                  <a:lnTo>
                    <a:pt x="1334" y="2822"/>
                  </a:lnTo>
                  <a:lnTo>
                    <a:pt x="1334" y="1631"/>
                  </a:lnTo>
                  <a:lnTo>
                    <a:pt x="1334" y="667"/>
                  </a:lnTo>
                  <a:cubicBezTo>
                    <a:pt x="1334" y="298"/>
                    <a:pt x="1036" y="0"/>
                    <a:pt x="6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13746;p148">
            <a:extLst>
              <a:ext uri="{FF2B5EF4-FFF2-40B4-BE49-F238E27FC236}">
                <a16:creationId xmlns:a16="http://schemas.microsoft.com/office/drawing/2014/main" id="{3621BABA-89B0-7CFD-527F-E504B0404EF4}"/>
              </a:ext>
            </a:extLst>
          </p:cNvPr>
          <p:cNvGrpSpPr/>
          <p:nvPr/>
        </p:nvGrpSpPr>
        <p:grpSpPr>
          <a:xfrm>
            <a:off x="8222893" y="2824840"/>
            <a:ext cx="655250" cy="655907"/>
            <a:chOff x="3094217" y="1976585"/>
            <a:chExt cx="350198" cy="350549"/>
          </a:xfrm>
          <a:solidFill>
            <a:schemeClr val="bg1"/>
          </a:solidFill>
        </p:grpSpPr>
        <p:sp>
          <p:nvSpPr>
            <p:cNvPr id="46" name="Google Shape;13747;p148">
              <a:extLst>
                <a:ext uri="{FF2B5EF4-FFF2-40B4-BE49-F238E27FC236}">
                  <a16:creationId xmlns:a16="http://schemas.microsoft.com/office/drawing/2014/main" id="{5A521D4E-7F81-3506-43C5-2E23F0BA25B7}"/>
                </a:ext>
              </a:extLst>
            </p:cNvPr>
            <p:cNvSpPr/>
            <p:nvPr/>
          </p:nvSpPr>
          <p:spPr>
            <a:xfrm>
              <a:off x="3094217" y="2129039"/>
              <a:ext cx="131543" cy="197362"/>
            </a:xfrm>
            <a:custGeom>
              <a:avLst/>
              <a:gdLst/>
              <a:ahLst/>
              <a:cxnLst/>
              <a:rect l="l" t="t" r="r" b="b"/>
              <a:pathLst>
                <a:path w="4133" h="6201" extrusionOk="0">
                  <a:moveTo>
                    <a:pt x="2072" y="345"/>
                  </a:moveTo>
                  <a:cubicBezTo>
                    <a:pt x="2117" y="345"/>
                    <a:pt x="2162" y="348"/>
                    <a:pt x="2203" y="354"/>
                  </a:cubicBezTo>
                  <a:cubicBezTo>
                    <a:pt x="2906" y="414"/>
                    <a:pt x="3454" y="1045"/>
                    <a:pt x="3454" y="1759"/>
                  </a:cubicBezTo>
                  <a:cubicBezTo>
                    <a:pt x="3454" y="2438"/>
                    <a:pt x="3620" y="3069"/>
                    <a:pt x="3751" y="3402"/>
                  </a:cubicBezTo>
                  <a:lnTo>
                    <a:pt x="3751" y="3426"/>
                  </a:lnTo>
                  <a:cubicBezTo>
                    <a:pt x="3608" y="3509"/>
                    <a:pt x="3299" y="3688"/>
                    <a:pt x="2763" y="3807"/>
                  </a:cubicBezTo>
                  <a:lnTo>
                    <a:pt x="2763" y="3759"/>
                  </a:lnTo>
                  <a:lnTo>
                    <a:pt x="2763" y="3438"/>
                  </a:lnTo>
                  <a:cubicBezTo>
                    <a:pt x="2965" y="3319"/>
                    <a:pt x="3144" y="3140"/>
                    <a:pt x="3263" y="2926"/>
                  </a:cubicBezTo>
                  <a:cubicBezTo>
                    <a:pt x="3489" y="2533"/>
                    <a:pt x="3418" y="2021"/>
                    <a:pt x="3073" y="1712"/>
                  </a:cubicBezTo>
                  <a:cubicBezTo>
                    <a:pt x="2834" y="1485"/>
                    <a:pt x="2418" y="1235"/>
                    <a:pt x="1727" y="1235"/>
                  </a:cubicBezTo>
                  <a:cubicBezTo>
                    <a:pt x="1691" y="1235"/>
                    <a:pt x="1644" y="1247"/>
                    <a:pt x="1608" y="1283"/>
                  </a:cubicBezTo>
                  <a:lnTo>
                    <a:pt x="1275" y="1616"/>
                  </a:lnTo>
                  <a:cubicBezTo>
                    <a:pt x="1215" y="1676"/>
                    <a:pt x="1215" y="1783"/>
                    <a:pt x="1275" y="1843"/>
                  </a:cubicBezTo>
                  <a:cubicBezTo>
                    <a:pt x="1304" y="1872"/>
                    <a:pt x="1343" y="1887"/>
                    <a:pt x="1382" y="1887"/>
                  </a:cubicBezTo>
                  <a:cubicBezTo>
                    <a:pt x="1421" y="1887"/>
                    <a:pt x="1459" y="1872"/>
                    <a:pt x="1489" y="1843"/>
                  </a:cubicBezTo>
                  <a:lnTo>
                    <a:pt x="1787" y="1545"/>
                  </a:lnTo>
                  <a:cubicBezTo>
                    <a:pt x="2227" y="1557"/>
                    <a:pt x="2584" y="1700"/>
                    <a:pt x="2846" y="1938"/>
                  </a:cubicBezTo>
                  <a:cubicBezTo>
                    <a:pt x="3073" y="2140"/>
                    <a:pt x="3132" y="2485"/>
                    <a:pt x="2977" y="2747"/>
                  </a:cubicBezTo>
                  <a:cubicBezTo>
                    <a:pt x="2799" y="3081"/>
                    <a:pt x="2441" y="3283"/>
                    <a:pt x="2072" y="3283"/>
                  </a:cubicBezTo>
                  <a:cubicBezTo>
                    <a:pt x="1489" y="3283"/>
                    <a:pt x="1037" y="2831"/>
                    <a:pt x="1037" y="2247"/>
                  </a:cubicBezTo>
                  <a:cubicBezTo>
                    <a:pt x="1037" y="2152"/>
                    <a:pt x="953" y="2081"/>
                    <a:pt x="870" y="2081"/>
                  </a:cubicBezTo>
                  <a:cubicBezTo>
                    <a:pt x="775" y="2081"/>
                    <a:pt x="703" y="2152"/>
                    <a:pt x="703" y="2247"/>
                  </a:cubicBezTo>
                  <a:cubicBezTo>
                    <a:pt x="703" y="2747"/>
                    <a:pt x="989" y="3200"/>
                    <a:pt x="1394" y="3438"/>
                  </a:cubicBezTo>
                  <a:lnTo>
                    <a:pt x="1394" y="3759"/>
                  </a:lnTo>
                  <a:lnTo>
                    <a:pt x="1394" y="3807"/>
                  </a:lnTo>
                  <a:cubicBezTo>
                    <a:pt x="858" y="3688"/>
                    <a:pt x="525" y="3509"/>
                    <a:pt x="394" y="3426"/>
                  </a:cubicBezTo>
                  <a:cubicBezTo>
                    <a:pt x="394" y="3426"/>
                    <a:pt x="382" y="3426"/>
                    <a:pt x="394" y="3402"/>
                  </a:cubicBezTo>
                  <a:cubicBezTo>
                    <a:pt x="525" y="3081"/>
                    <a:pt x="691" y="2438"/>
                    <a:pt x="691" y="1759"/>
                  </a:cubicBezTo>
                  <a:cubicBezTo>
                    <a:pt x="691" y="1045"/>
                    <a:pt x="1239" y="414"/>
                    <a:pt x="1941" y="354"/>
                  </a:cubicBezTo>
                  <a:cubicBezTo>
                    <a:pt x="1983" y="348"/>
                    <a:pt x="2028" y="345"/>
                    <a:pt x="2072" y="345"/>
                  </a:cubicBezTo>
                  <a:close/>
                  <a:moveTo>
                    <a:pt x="2430" y="3581"/>
                  </a:moveTo>
                  <a:lnTo>
                    <a:pt x="2430" y="3783"/>
                  </a:lnTo>
                  <a:cubicBezTo>
                    <a:pt x="2430" y="3974"/>
                    <a:pt x="2537" y="4152"/>
                    <a:pt x="2715" y="4224"/>
                  </a:cubicBezTo>
                  <a:lnTo>
                    <a:pt x="2822" y="4271"/>
                  </a:lnTo>
                  <a:cubicBezTo>
                    <a:pt x="2656" y="4509"/>
                    <a:pt x="2370" y="4676"/>
                    <a:pt x="2072" y="4676"/>
                  </a:cubicBezTo>
                  <a:cubicBezTo>
                    <a:pt x="1775" y="4676"/>
                    <a:pt x="1489" y="4509"/>
                    <a:pt x="1334" y="4271"/>
                  </a:cubicBezTo>
                  <a:lnTo>
                    <a:pt x="1429" y="4224"/>
                  </a:lnTo>
                  <a:cubicBezTo>
                    <a:pt x="1608" y="4140"/>
                    <a:pt x="1715" y="3974"/>
                    <a:pt x="1715" y="3783"/>
                  </a:cubicBezTo>
                  <a:lnTo>
                    <a:pt x="1715" y="3581"/>
                  </a:lnTo>
                  <a:cubicBezTo>
                    <a:pt x="1834" y="3617"/>
                    <a:pt x="1953" y="3628"/>
                    <a:pt x="2072" y="3628"/>
                  </a:cubicBezTo>
                  <a:cubicBezTo>
                    <a:pt x="2191" y="3628"/>
                    <a:pt x="2311" y="3617"/>
                    <a:pt x="2430" y="3581"/>
                  </a:cubicBezTo>
                  <a:close/>
                  <a:moveTo>
                    <a:pt x="2065" y="0"/>
                  </a:moveTo>
                  <a:cubicBezTo>
                    <a:pt x="2010" y="0"/>
                    <a:pt x="1953" y="3"/>
                    <a:pt x="1894" y="9"/>
                  </a:cubicBezTo>
                  <a:cubicBezTo>
                    <a:pt x="1037" y="92"/>
                    <a:pt x="346" y="842"/>
                    <a:pt x="346" y="1735"/>
                  </a:cubicBezTo>
                  <a:cubicBezTo>
                    <a:pt x="346" y="2378"/>
                    <a:pt x="203" y="2962"/>
                    <a:pt x="60" y="3271"/>
                  </a:cubicBezTo>
                  <a:cubicBezTo>
                    <a:pt x="1" y="3426"/>
                    <a:pt x="48" y="3581"/>
                    <a:pt x="179" y="3676"/>
                  </a:cubicBezTo>
                  <a:cubicBezTo>
                    <a:pt x="310" y="3759"/>
                    <a:pt x="584" y="3926"/>
                    <a:pt x="1013" y="4045"/>
                  </a:cubicBezTo>
                  <a:lnTo>
                    <a:pt x="382" y="4379"/>
                  </a:lnTo>
                  <a:cubicBezTo>
                    <a:pt x="144" y="4498"/>
                    <a:pt x="1" y="4712"/>
                    <a:pt x="1" y="4986"/>
                  </a:cubicBezTo>
                  <a:lnTo>
                    <a:pt x="1" y="6045"/>
                  </a:lnTo>
                  <a:cubicBezTo>
                    <a:pt x="1" y="6129"/>
                    <a:pt x="84" y="6200"/>
                    <a:pt x="167" y="6200"/>
                  </a:cubicBezTo>
                  <a:cubicBezTo>
                    <a:pt x="263" y="6200"/>
                    <a:pt x="334" y="6129"/>
                    <a:pt x="334" y="6045"/>
                  </a:cubicBezTo>
                  <a:lnTo>
                    <a:pt x="334" y="4974"/>
                  </a:lnTo>
                  <a:cubicBezTo>
                    <a:pt x="334" y="4831"/>
                    <a:pt x="406" y="4712"/>
                    <a:pt x="525" y="4652"/>
                  </a:cubicBezTo>
                  <a:lnTo>
                    <a:pt x="1037" y="4402"/>
                  </a:lnTo>
                  <a:cubicBezTo>
                    <a:pt x="1239" y="4760"/>
                    <a:pt x="1644" y="4986"/>
                    <a:pt x="2060" y="4986"/>
                  </a:cubicBezTo>
                  <a:cubicBezTo>
                    <a:pt x="2489" y="4986"/>
                    <a:pt x="2882" y="4760"/>
                    <a:pt x="3084" y="4402"/>
                  </a:cubicBezTo>
                  <a:lnTo>
                    <a:pt x="3596" y="4652"/>
                  </a:lnTo>
                  <a:cubicBezTo>
                    <a:pt x="3704" y="4712"/>
                    <a:pt x="3787" y="4831"/>
                    <a:pt x="3787" y="4974"/>
                  </a:cubicBezTo>
                  <a:lnTo>
                    <a:pt x="3787" y="6022"/>
                  </a:lnTo>
                  <a:cubicBezTo>
                    <a:pt x="3787" y="6117"/>
                    <a:pt x="3858" y="6188"/>
                    <a:pt x="3954" y="6188"/>
                  </a:cubicBezTo>
                  <a:cubicBezTo>
                    <a:pt x="4037" y="6188"/>
                    <a:pt x="4108" y="6117"/>
                    <a:pt x="4108" y="6022"/>
                  </a:cubicBezTo>
                  <a:lnTo>
                    <a:pt x="4108" y="4974"/>
                  </a:lnTo>
                  <a:cubicBezTo>
                    <a:pt x="4132" y="4712"/>
                    <a:pt x="3977" y="4474"/>
                    <a:pt x="3739" y="4379"/>
                  </a:cubicBezTo>
                  <a:lnTo>
                    <a:pt x="3096" y="4045"/>
                  </a:lnTo>
                  <a:cubicBezTo>
                    <a:pt x="3537" y="3926"/>
                    <a:pt x="3799" y="3759"/>
                    <a:pt x="3930" y="3676"/>
                  </a:cubicBezTo>
                  <a:cubicBezTo>
                    <a:pt x="4073" y="3581"/>
                    <a:pt x="4108" y="3426"/>
                    <a:pt x="4049" y="3271"/>
                  </a:cubicBezTo>
                  <a:cubicBezTo>
                    <a:pt x="3918" y="2962"/>
                    <a:pt x="3775" y="2378"/>
                    <a:pt x="3775" y="1735"/>
                  </a:cubicBezTo>
                  <a:cubicBezTo>
                    <a:pt x="3775" y="866"/>
                    <a:pt x="3084" y="104"/>
                    <a:pt x="2227" y="9"/>
                  </a:cubicBezTo>
                  <a:cubicBezTo>
                    <a:pt x="2174" y="3"/>
                    <a:pt x="2120" y="0"/>
                    <a:pt x="20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3748;p148">
              <a:extLst>
                <a:ext uri="{FF2B5EF4-FFF2-40B4-BE49-F238E27FC236}">
                  <a16:creationId xmlns:a16="http://schemas.microsoft.com/office/drawing/2014/main" id="{591854DB-FD3C-55B4-3A06-DF33529481CB}"/>
                </a:ext>
              </a:extLst>
            </p:cNvPr>
            <p:cNvSpPr/>
            <p:nvPr/>
          </p:nvSpPr>
          <p:spPr>
            <a:xfrm>
              <a:off x="3116592" y="2293778"/>
              <a:ext cx="10630" cy="32241"/>
            </a:xfrm>
            <a:custGeom>
              <a:avLst/>
              <a:gdLst/>
              <a:ahLst/>
              <a:cxnLst/>
              <a:rect l="l" t="t" r="r" b="b"/>
              <a:pathLst>
                <a:path w="334" h="1013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46"/>
                  </a:lnTo>
                  <a:cubicBezTo>
                    <a:pt x="0" y="941"/>
                    <a:pt x="72" y="1012"/>
                    <a:pt x="167" y="1012"/>
                  </a:cubicBezTo>
                  <a:cubicBezTo>
                    <a:pt x="250" y="1012"/>
                    <a:pt x="334" y="941"/>
                    <a:pt x="334" y="846"/>
                  </a:cubicBezTo>
                  <a:lnTo>
                    <a:pt x="334" y="167"/>
                  </a:lnTo>
                  <a:cubicBezTo>
                    <a:pt x="310" y="72"/>
                    <a:pt x="250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3749;p148">
              <a:extLst>
                <a:ext uri="{FF2B5EF4-FFF2-40B4-BE49-F238E27FC236}">
                  <a16:creationId xmlns:a16="http://schemas.microsoft.com/office/drawing/2014/main" id="{DD1A1B53-EE6F-4666-210B-FAD0FA020A2A}"/>
                </a:ext>
              </a:extLst>
            </p:cNvPr>
            <p:cNvSpPr/>
            <p:nvPr/>
          </p:nvSpPr>
          <p:spPr>
            <a:xfrm>
              <a:off x="3193519" y="2293778"/>
              <a:ext cx="10248" cy="32241"/>
            </a:xfrm>
            <a:custGeom>
              <a:avLst/>
              <a:gdLst/>
              <a:ahLst/>
              <a:cxnLst/>
              <a:rect l="l" t="t" r="r" b="b"/>
              <a:pathLst>
                <a:path w="322" h="1013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46"/>
                  </a:lnTo>
                  <a:cubicBezTo>
                    <a:pt x="0" y="941"/>
                    <a:pt x="72" y="1012"/>
                    <a:pt x="155" y="1012"/>
                  </a:cubicBezTo>
                  <a:cubicBezTo>
                    <a:pt x="250" y="1012"/>
                    <a:pt x="322" y="941"/>
                    <a:pt x="322" y="846"/>
                  </a:cubicBezTo>
                  <a:lnTo>
                    <a:pt x="322" y="167"/>
                  </a:lnTo>
                  <a:cubicBezTo>
                    <a:pt x="310" y="72"/>
                    <a:pt x="250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3750;p148">
              <a:extLst>
                <a:ext uri="{FF2B5EF4-FFF2-40B4-BE49-F238E27FC236}">
                  <a16:creationId xmlns:a16="http://schemas.microsoft.com/office/drawing/2014/main" id="{C73283E8-0DEE-F37F-8B68-1A719BD4947C}"/>
                </a:ext>
              </a:extLst>
            </p:cNvPr>
            <p:cNvSpPr/>
            <p:nvPr/>
          </p:nvSpPr>
          <p:spPr>
            <a:xfrm>
              <a:off x="3346227" y="2166755"/>
              <a:ext cx="54966" cy="18301"/>
            </a:xfrm>
            <a:custGeom>
              <a:avLst/>
              <a:gdLst/>
              <a:ahLst/>
              <a:cxnLst/>
              <a:rect l="l" t="t" r="r" b="b"/>
              <a:pathLst>
                <a:path w="1727" h="575" extrusionOk="0">
                  <a:moveTo>
                    <a:pt x="646" y="0"/>
                  </a:moveTo>
                  <a:cubicBezTo>
                    <a:pt x="494" y="0"/>
                    <a:pt x="326" y="15"/>
                    <a:pt x="143" y="50"/>
                  </a:cubicBezTo>
                  <a:cubicBezTo>
                    <a:pt x="60" y="62"/>
                    <a:pt x="0" y="122"/>
                    <a:pt x="0" y="217"/>
                  </a:cubicBezTo>
                  <a:lnTo>
                    <a:pt x="0" y="396"/>
                  </a:lnTo>
                  <a:cubicBezTo>
                    <a:pt x="0" y="479"/>
                    <a:pt x="84" y="550"/>
                    <a:pt x="167" y="550"/>
                  </a:cubicBezTo>
                  <a:cubicBezTo>
                    <a:pt x="262" y="550"/>
                    <a:pt x="334" y="479"/>
                    <a:pt x="334" y="396"/>
                  </a:cubicBezTo>
                  <a:lnTo>
                    <a:pt x="334" y="360"/>
                  </a:lnTo>
                  <a:cubicBezTo>
                    <a:pt x="445" y="344"/>
                    <a:pt x="549" y="338"/>
                    <a:pt x="645" y="338"/>
                  </a:cubicBezTo>
                  <a:cubicBezTo>
                    <a:pt x="845" y="338"/>
                    <a:pt x="1007" y="367"/>
                    <a:pt x="1120" y="407"/>
                  </a:cubicBezTo>
                  <a:cubicBezTo>
                    <a:pt x="1334" y="467"/>
                    <a:pt x="1453" y="538"/>
                    <a:pt x="1453" y="538"/>
                  </a:cubicBezTo>
                  <a:cubicBezTo>
                    <a:pt x="1477" y="550"/>
                    <a:pt x="1512" y="574"/>
                    <a:pt x="1536" y="574"/>
                  </a:cubicBezTo>
                  <a:cubicBezTo>
                    <a:pt x="1584" y="574"/>
                    <a:pt x="1643" y="538"/>
                    <a:pt x="1667" y="491"/>
                  </a:cubicBezTo>
                  <a:cubicBezTo>
                    <a:pt x="1727" y="396"/>
                    <a:pt x="1715" y="288"/>
                    <a:pt x="1643" y="241"/>
                  </a:cubicBezTo>
                  <a:cubicBezTo>
                    <a:pt x="1615" y="231"/>
                    <a:pt x="1258" y="0"/>
                    <a:pt x="6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3751;p148">
              <a:extLst>
                <a:ext uri="{FF2B5EF4-FFF2-40B4-BE49-F238E27FC236}">
                  <a16:creationId xmlns:a16="http://schemas.microsoft.com/office/drawing/2014/main" id="{33C65E1F-8B32-7B02-6888-32FB90068CE9}"/>
                </a:ext>
              </a:extLst>
            </p:cNvPr>
            <p:cNvSpPr/>
            <p:nvPr/>
          </p:nvSpPr>
          <p:spPr>
            <a:xfrm>
              <a:off x="3302655" y="2134991"/>
              <a:ext cx="141760" cy="192143"/>
            </a:xfrm>
            <a:custGeom>
              <a:avLst/>
              <a:gdLst/>
              <a:ahLst/>
              <a:cxnLst/>
              <a:rect l="l" t="t" r="r" b="b"/>
              <a:pathLst>
                <a:path w="4454" h="6037" extrusionOk="0">
                  <a:moveTo>
                    <a:pt x="3453" y="334"/>
                  </a:moveTo>
                  <a:lnTo>
                    <a:pt x="3453" y="1132"/>
                  </a:lnTo>
                  <a:cubicBezTo>
                    <a:pt x="3453" y="1263"/>
                    <a:pt x="3429" y="1405"/>
                    <a:pt x="3370" y="1525"/>
                  </a:cubicBezTo>
                  <a:lnTo>
                    <a:pt x="3310" y="1644"/>
                  </a:lnTo>
                  <a:cubicBezTo>
                    <a:pt x="3298" y="1667"/>
                    <a:pt x="3298" y="1691"/>
                    <a:pt x="3298" y="1715"/>
                  </a:cubicBezTo>
                  <a:lnTo>
                    <a:pt x="3298" y="2060"/>
                  </a:lnTo>
                  <a:cubicBezTo>
                    <a:pt x="3274" y="2346"/>
                    <a:pt x="3155" y="2608"/>
                    <a:pt x="2953" y="2799"/>
                  </a:cubicBezTo>
                  <a:cubicBezTo>
                    <a:pt x="2739" y="3001"/>
                    <a:pt x="2477" y="3096"/>
                    <a:pt x="2191" y="3096"/>
                  </a:cubicBezTo>
                  <a:cubicBezTo>
                    <a:pt x="1643" y="3084"/>
                    <a:pt x="1179" y="2596"/>
                    <a:pt x="1179" y="2013"/>
                  </a:cubicBezTo>
                  <a:lnTo>
                    <a:pt x="1179" y="1715"/>
                  </a:lnTo>
                  <a:cubicBezTo>
                    <a:pt x="1179" y="1691"/>
                    <a:pt x="1179" y="1667"/>
                    <a:pt x="1167" y="1644"/>
                  </a:cubicBezTo>
                  <a:lnTo>
                    <a:pt x="1107" y="1525"/>
                  </a:lnTo>
                  <a:cubicBezTo>
                    <a:pt x="1048" y="1405"/>
                    <a:pt x="1012" y="1275"/>
                    <a:pt x="1012" y="1132"/>
                  </a:cubicBezTo>
                  <a:cubicBezTo>
                    <a:pt x="1012" y="691"/>
                    <a:pt x="1369" y="334"/>
                    <a:pt x="1822" y="334"/>
                  </a:cubicBezTo>
                  <a:close/>
                  <a:moveTo>
                    <a:pt x="2762" y="3310"/>
                  </a:moveTo>
                  <a:lnTo>
                    <a:pt x="2762" y="3537"/>
                  </a:lnTo>
                  <a:cubicBezTo>
                    <a:pt x="2762" y="3572"/>
                    <a:pt x="2774" y="3620"/>
                    <a:pt x="2774" y="3680"/>
                  </a:cubicBezTo>
                  <a:lnTo>
                    <a:pt x="2239" y="4096"/>
                  </a:lnTo>
                  <a:lnTo>
                    <a:pt x="1691" y="3680"/>
                  </a:lnTo>
                  <a:cubicBezTo>
                    <a:pt x="1703" y="3632"/>
                    <a:pt x="1703" y="3584"/>
                    <a:pt x="1703" y="3537"/>
                  </a:cubicBezTo>
                  <a:lnTo>
                    <a:pt x="1703" y="3310"/>
                  </a:lnTo>
                  <a:cubicBezTo>
                    <a:pt x="1846" y="3370"/>
                    <a:pt x="2012" y="3406"/>
                    <a:pt x="2191" y="3406"/>
                  </a:cubicBezTo>
                  <a:lnTo>
                    <a:pt x="2239" y="3406"/>
                  </a:lnTo>
                  <a:cubicBezTo>
                    <a:pt x="2417" y="3406"/>
                    <a:pt x="2596" y="3382"/>
                    <a:pt x="2762" y="3310"/>
                  </a:cubicBezTo>
                  <a:close/>
                  <a:moveTo>
                    <a:pt x="1822" y="1"/>
                  </a:moveTo>
                  <a:cubicBezTo>
                    <a:pt x="1191" y="1"/>
                    <a:pt x="703" y="513"/>
                    <a:pt x="703" y="1120"/>
                  </a:cubicBezTo>
                  <a:cubicBezTo>
                    <a:pt x="703" y="1298"/>
                    <a:pt x="750" y="1489"/>
                    <a:pt x="822" y="1656"/>
                  </a:cubicBezTo>
                  <a:lnTo>
                    <a:pt x="869" y="1751"/>
                  </a:lnTo>
                  <a:lnTo>
                    <a:pt x="869" y="2001"/>
                  </a:lnTo>
                  <a:cubicBezTo>
                    <a:pt x="869" y="2441"/>
                    <a:pt x="1072" y="2846"/>
                    <a:pt x="1381" y="3096"/>
                  </a:cubicBezTo>
                  <a:lnTo>
                    <a:pt x="1381" y="3537"/>
                  </a:lnTo>
                  <a:cubicBezTo>
                    <a:pt x="1381" y="3608"/>
                    <a:pt x="1346" y="3680"/>
                    <a:pt x="1274" y="3703"/>
                  </a:cubicBezTo>
                  <a:lnTo>
                    <a:pt x="453" y="4025"/>
                  </a:lnTo>
                  <a:cubicBezTo>
                    <a:pt x="179" y="4132"/>
                    <a:pt x="0" y="4382"/>
                    <a:pt x="0" y="4668"/>
                  </a:cubicBezTo>
                  <a:lnTo>
                    <a:pt x="0" y="5858"/>
                  </a:lnTo>
                  <a:cubicBezTo>
                    <a:pt x="0" y="5942"/>
                    <a:pt x="83" y="6013"/>
                    <a:pt x="167" y="6013"/>
                  </a:cubicBezTo>
                  <a:cubicBezTo>
                    <a:pt x="262" y="6013"/>
                    <a:pt x="334" y="5942"/>
                    <a:pt x="334" y="5858"/>
                  </a:cubicBezTo>
                  <a:lnTo>
                    <a:pt x="334" y="4668"/>
                  </a:lnTo>
                  <a:cubicBezTo>
                    <a:pt x="334" y="4513"/>
                    <a:pt x="417" y="4382"/>
                    <a:pt x="560" y="4334"/>
                  </a:cubicBezTo>
                  <a:lnTo>
                    <a:pt x="1369" y="4025"/>
                  </a:lnTo>
                  <a:cubicBezTo>
                    <a:pt x="1417" y="4001"/>
                    <a:pt x="1465" y="3977"/>
                    <a:pt x="1488" y="3965"/>
                  </a:cubicBezTo>
                  <a:lnTo>
                    <a:pt x="2060" y="4394"/>
                  </a:lnTo>
                  <a:lnTo>
                    <a:pt x="2060" y="5870"/>
                  </a:lnTo>
                  <a:cubicBezTo>
                    <a:pt x="2060" y="5954"/>
                    <a:pt x="2131" y="6037"/>
                    <a:pt x="2215" y="6037"/>
                  </a:cubicBezTo>
                  <a:cubicBezTo>
                    <a:pt x="2310" y="6037"/>
                    <a:pt x="2381" y="5954"/>
                    <a:pt x="2381" y="5870"/>
                  </a:cubicBezTo>
                  <a:lnTo>
                    <a:pt x="2381" y="4394"/>
                  </a:lnTo>
                  <a:lnTo>
                    <a:pt x="2953" y="3965"/>
                  </a:lnTo>
                  <a:cubicBezTo>
                    <a:pt x="2977" y="3989"/>
                    <a:pt x="3024" y="4013"/>
                    <a:pt x="3072" y="4025"/>
                  </a:cubicBezTo>
                  <a:lnTo>
                    <a:pt x="3882" y="4334"/>
                  </a:lnTo>
                  <a:cubicBezTo>
                    <a:pt x="4024" y="4382"/>
                    <a:pt x="4108" y="4513"/>
                    <a:pt x="4108" y="4668"/>
                  </a:cubicBezTo>
                  <a:lnTo>
                    <a:pt x="4108" y="5858"/>
                  </a:lnTo>
                  <a:cubicBezTo>
                    <a:pt x="4108" y="5942"/>
                    <a:pt x="4179" y="6013"/>
                    <a:pt x="4274" y="6013"/>
                  </a:cubicBezTo>
                  <a:cubicBezTo>
                    <a:pt x="4358" y="6013"/>
                    <a:pt x="4441" y="5942"/>
                    <a:pt x="4441" y="5858"/>
                  </a:cubicBezTo>
                  <a:lnTo>
                    <a:pt x="4441" y="4668"/>
                  </a:lnTo>
                  <a:cubicBezTo>
                    <a:pt x="4453" y="4382"/>
                    <a:pt x="4274" y="4108"/>
                    <a:pt x="4024" y="4025"/>
                  </a:cubicBezTo>
                  <a:lnTo>
                    <a:pt x="3203" y="3703"/>
                  </a:lnTo>
                  <a:cubicBezTo>
                    <a:pt x="3131" y="3680"/>
                    <a:pt x="3084" y="3620"/>
                    <a:pt x="3084" y="3537"/>
                  </a:cubicBezTo>
                  <a:lnTo>
                    <a:pt x="3084" y="3108"/>
                  </a:lnTo>
                  <a:cubicBezTo>
                    <a:pt x="3120" y="3084"/>
                    <a:pt x="3155" y="3060"/>
                    <a:pt x="3191" y="3025"/>
                  </a:cubicBezTo>
                  <a:cubicBezTo>
                    <a:pt x="3453" y="2775"/>
                    <a:pt x="3608" y="2418"/>
                    <a:pt x="3608" y="2037"/>
                  </a:cubicBezTo>
                  <a:lnTo>
                    <a:pt x="3608" y="1727"/>
                  </a:lnTo>
                  <a:lnTo>
                    <a:pt x="3655" y="1644"/>
                  </a:lnTo>
                  <a:cubicBezTo>
                    <a:pt x="3739" y="1477"/>
                    <a:pt x="3774" y="1298"/>
                    <a:pt x="3774" y="1108"/>
                  </a:cubicBezTo>
                  <a:lnTo>
                    <a:pt x="3774" y="167"/>
                  </a:lnTo>
                  <a:cubicBezTo>
                    <a:pt x="3774" y="84"/>
                    <a:pt x="3691" y="1"/>
                    <a:pt x="360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3752;p148">
              <a:extLst>
                <a:ext uri="{FF2B5EF4-FFF2-40B4-BE49-F238E27FC236}">
                  <a16:creationId xmlns:a16="http://schemas.microsoft.com/office/drawing/2014/main" id="{18456C12-8931-93C7-53BF-6E90F1716FD5}"/>
                </a:ext>
              </a:extLst>
            </p:cNvPr>
            <p:cNvSpPr/>
            <p:nvPr/>
          </p:nvSpPr>
          <p:spPr>
            <a:xfrm>
              <a:off x="3330313" y="2288463"/>
              <a:ext cx="10248" cy="37938"/>
            </a:xfrm>
            <a:custGeom>
              <a:avLst/>
              <a:gdLst/>
              <a:ahLst/>
              <a:cxnLst/>
              <a:rect l="l" t="t" r="r" b="b"/>
              <a:pathLst>
                <a:path w="322" h="1192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1036"/>
                  </a:lnTo>
                  <a:cubicBezTo>
                    <a:pt x="0" y="1120"/>
                    <a:pt x="72" y="1191"/>
                    <a:pt x="167" y="1191"/>
                  </a:cubicBezTo>
                  <a:cubicBezTo>
                    <a:pt x="250" y="1191"/>
                    <a:pt x="322" y="1120"/>
                    <a:pt x="322" y="1036"/>
                  </a:cubicBezTo>
                  <a:lnTo>
                    <a:pt x="322" y="167"/>
                  </a:lnTo>
                  <a:cubicBezTo>
                    <a:pt x="310" y="84"/>
                    <a:pt x="250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3753;p148">
              <a:extLst>
                <a:ext uri="{FF2B5EF4-FFF2-40B4-BE49-F238E27FC236}">
                  <a16:creationId xmlns:a16="http://schemas.microsoft.com/office/drawing/2014/main" id="{BF7D153E-1E71-8015-ABF4-AAE528DB1632}"/>
                </a:ext>
              </a:extLst>
            </p:cNvPr>
            <p:cNvSpPr/>
            <p:nvPr/>
          </p:nvSpPr>
          <p:spPr>
            <a:xfrm>
              <a:off x="3406859" y="2288463"/>
              <a:ext cx="10630" cy="37938"/>
            </a:xfrm>
            <a:custGeom>
              <a:avLst/>
              <a:gdLst/>
              <a:ahLst/>
              <a:cxnLst/>
              <a:rect l="l" t="t" r="r" b="b"/>
              <a:pathLst>
                <a:path w="334" h="1192" extrusionOk="0">
                  <a:moveTo>
                    <a:pt x="167" y="1"/>
                  </a:moveTo>
                  <a:cubicBezTo>
                    <a:pt x="84" y="1"/>
                    <a:pt x="0" y="84"/>
                    <a:pt x="0" y="167"/>
                  </a:cubicBezTo>
                  <a:lnTo>
                    <a:pt x="0" y="1036"/>
                  </a:lnTo>
                  <a:cubicBezTo>
                    <a:pt x="0" y="1120"/>
                    <a:pt x="84" y="1191"/>
                    <a:pt x="167" y="1191"/>
                  </a:cubicBezTo>
                  <a:cubicBezTo>
                    <a:pt x="262" y="1191"/>
                    <a:pt x="334" y="1120"/>
                    <a:pt x="334" y="1036"/>
                  </a:cubicBezTo>
                  <a:lnTo>
                    <a:pt x="334" y="167"/>
                  </a:lnTo>
                  <a:cubicBezTo>
                    <a:pt x="322" y="84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3754;p148">
              <a:extLst>
                <a:ext uri="{FF2B5EF4-FFF2-40B4-BE49-F238E27FC236}">
                  <a16:creationId xmlns:a16="http://schemas.microsoft.com/office/drawing/2014/main" id="{DA3E83F9-359E-D4CB-90DD-E8213A8D8AA3}"/>
                </a:ext>
              </a:extLst>
            </p:cNvPr>
            <p:cNvSpPr/>
            <p:nvPr/>
          </p:nvSpPr>
          <p:spPr>
            <a:xfrm>
              <a:off x="3149183" y="1976585"/>
              <a:ext cx="219419" cy="183072"/>
            </a:xfrm>
            <a:custGeom>
              <a:avLst/>
              <a:gdLst/>
              <a:ahLst/>
              <a:cxnLst/>
              <a:rect l="l" t="t" r="r" b="b"/>
              <a:pathLst>
                <a:path w="6894" h="5752" extrusionOk="0">
                  <a:moveTo>
                    <a:pt x="2369" y="4108"/>
                  </a:moveTo>
                  <a:lnTo>
                    <a:pt x="2286" y="4466"/>
                  </a:lnTo>
                  <a:lnTo>
                    <a:pt x="2060" y="4466"/>
                  </a:lnTo>
                  <a:cubicBezTo>
                    <a:pt x="1869" y="4466"/>
                    <a:pt x="1703" y="4299"/>
                    <a:pt x="1703" y="4108"/>
                  </a:cubicBezTo>
                  <a:close/>
                  <a:moveTo>
                    <a:pt x="5513" y="310"/>
                  </a:moveTo>
                  <a:cubicBezTo>
                    <a:pt x="5703" y="310"/>
                    <a:pt x="5870" y="477"/>
                    <a:pt x="5870" y="667"/>
                  </a:cubicBezTo>
                  <a:lnTo>
                    <a:pt x="5870" y="3418"/>
                  </a:lnTo>
                  <a:cubicBezTo>
                    <a:pt x="5870" y="3608"/>
                    <a:pt x="5703" y="3775"/>
                    <a:pt x="5513" y="3775"/>
                  </a:cubicBezTo>
                  <a:lnTo>
                    <a:pt x="4132" y="3775"/>
                  </a:lnTo>
                  <a:cubicBezTo>
                    <a:pt x="4096" y="3775"/>
                    <a:pt x="4048" y="3787"/>
                    <a:pt x="4036" y="3811"/>
                  </a:cubicBezTo>
                  <a:lnTo>
                    <a:pt x="2500" y="4918"/>
                  </a:lnTo>
                  <a:lnTo>
                    <a:pt x="2739" y="3966"/>
                  </a:lnTo>
                  <a:cubicBezTo>
                    <a:pt x="2762" y="3930"/>
                    <a:pt x="2739" y="3870"/>
                    <a:pt x="2715" y="3835"/>
                  </a:cubicBezTo>
                  <a:cubicBezTo>
                    <a:pt x="2679" y="3787"/>
                    <a:pt x="2643" y="3775"/>
                    <a:pt x="2584" y="3775"/>
                  </a:cubicBezTo>
                  <a:lnTo>
                    <a:pt x="691" y="3775"/>
                  </a:lnTo>
                  <a:cubicBezTo>
                    <a:pt x="500" y="3775"/>
                    <a:pt x="333" y="3608"/>
                    <a:pt x="333" y="3418"/>
                  </a:cubicBezTo>
                  <a:lnTo>
                    <a:pt x="333" y="667"/>
                  </a:lnTo>
                  <a:cubicBezTo>
                    <a:pt x="333" y="477"/>
                    <a:pt x="500" y="310"/>
                    <a:pt x="691" y="310"/>
                  </a:cubicBezTo>
                  <a:close/>
                  <a:moveTo>
                    <a:pt x="6215" y="989"/>
                  </a:moveTo>
                  <a:cubicBezTo>
                    <a:pt x="6406" y="989"/>
                    <a:pt x="6572" y="1156"/>
                    <a:pt x="6572" y="1346"/>
                  </a:cubicBezTo>
                  <a:lnTo>
                    <a:pt x="6572" y="4108"/>
                  </a:lnTo>
                  <a:lnTo>
                    <a:pt x="6549" y="4108"/>
                  </a:lnTo>
                  <a:cubicBezTo>
                    <a:pt x="6549" y="4299"/>
                    <a:pt x="6394" y="4466"/>
                    <a:pt x="6191" y="4466"/>
                  </a:cubicBezTo>
                  <a:lnTo>
                    <a:pt x="4810" y="4466"/>
                  </a:lnTo>
                  <a:cubicBezTo>
                    <a:pt x="4763" y="4466"/>
                    <a:pt x="4727" y="4477"/>
                    <a:pt x="4691" y="4513"/>
                  </a:cubicBezTo>
                  <a:cubicBezTo>
                    <a:pt x="4667" y="4549"/>
                    <a:pt x="4644" y="4608"/>
                    <a:pt x="4667" y="4656"/>
                  </a:cubicBezTo>
                  <a:lnTo>
                    <a:pt x="4763" y="5323"/>
                  </a:lnTo>
                  <a:lnTo>
                    <a:pt x="3596" y="4537"/>
                  </a:lnTo>
                  <a:lnTo>
                    <a:pt x="4191" y="4096"/>
                  </a:lnTo>
                  <a:lnTo>
                    <a:pt x="5513" y="4096"/>
                  </a:lnTo>
                  <a:cubicBezTo>
                    <a:pt x="5882" y="4096"/>
                    <a:pt x="6191" y="3799"/>
                    <a:pt x="6191" y="3418"/>
                  </a:cubicBezTo>
                  <a:lnTo>
                    <a:pt x="6191" y="989"/>
                  </a:lnTo>
                  <a:close/>
                  <a:moveTo>
                    <a:pt x="691" y="1"/>
                  </a:moveTo>
                  <a:cubicBezTo>
                    <a:pt x="322" y="1"/>
                    <a:pt x="0" y="298"/>
                    <a:pt x="0" y="679"/>
                  </a:cubicBezTo>
                  <a:lnTo>
                    <a:pt x="0" y="3430"/>
                  </a:lnTo>
                  <a:cubicBezTo>
                    <a:pt x="0" y="3811"/>
                    <a:pt x="298" y="4120"/>
                    <a:pt x="691" y="4120"/>
                  </a:cubicBezTo>
                  <a:lnTo>
                    <a:pt x="1393" y="4120"/>
                  </a:lnTo>
                  <a:lnTo>
                    <a:pt x="1393" y="4132"/>
                  </a:lnTo>
                  <a:cubicBezTo>
                    <a:pt x="1393" y="4501"/>
                    <a:pt x="1691" y="4823"/>
                    <a:pt x="2072" y="4823"/>
                  </a:cubicBezTo>
                  <a:lnTo>
                    <a:pt x="2203" y="4823"/>
                  </a:lnTo>
                  <a:lnTo>
                    <a:pt x="2143" y="5073"/>
                  </a:lnTo>
                  <a:cubicBezTo>
                    <a:pt x="2119" y="5180"/>
                    <a:pt x="2167" y="5275"/>
                    <a:pt x="2250" y="5335"/>
                  </a:cubicBezTo>
                  <a:cubicBezTo>
                    <a:pt x="2298" y="5370"/>
                    <a:pt x="2346" y="5382"/>
                    <a:pt x="2381" y="5382"/>
                  </a:cubicBezTo>
                  <a:cubicBezTo>
                    <a:pt x="2429" y="5382"/>
                    <a:pt x="2489" y="5370"/>
                    <a:pt x="2536" y="5335"/>
                  </a:cubicBezTo>
                  <a:lnTo>
                    <a:pt x="3251" y="4823"/>
                  </a:lnTo>
                  <a:lnTo>
                    <a:pt x="3417" y="4823"/>
                  </a:lnTo>
                  <a:lnTo>
                    <a:pt x="4751" y="5716"/>
                  </a:lnTo>
                  <a:cubicBezTo>
                    <a:pt x="4798" y="5740"/>
                    <a:pt x="4846" y="5751"/>
                    <a:pt x="4882" y="5751"/>
                  </a:cubicBezTo>
                  <a:cubicBezTo>
                    <a:pt x="4929" y="5751"/>
                    <a:pt x="4977" y="5740"/>
                    <a:pt x="5025" y="5716"/>
                  </a:cubicBezTo>
                  <a:cubicBezTo>
                    <a:pt x="5108" y="5656"/>
                    <a:pt x="5144" y="5561"/>
                    <a:pt x="5120" y="5454"/>
                  </a:cubicBezTo>
                  <a:lnTo>
                    <a:pt x="5025" y="4799"/>
                  </a:lnTo>
                  <a:lnTo>
                    <a:pt x="6215" y="4799"/>
                  </a:lnTo>
                  <a:cubicBezTo>
                    <a:pt x="6584" y="4799"/>
                    <a:pt x="6894" y="4501"/>
                    <a:pt x="6894" y="4120"/>
                  </a:cubicBezTo>
                  <a:lnTo>
                    <a:pt x="6894" y="1370"/>
                  </a:lnTo>
                  <a:cubicBezTo>
                    <a:pt x="6870" y="977"/>
                    <a:pt x="6572" y="679"/>
                    <a:pt x="6191" y="679"/>
                  </a:cubicBezTo>
                  <a:cubicBezTo>
                    <a:pt x="6179" y="298"/>
                    <a:pt x="5882" y="1"/>
                    <a:pt x="55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755;p148">
              <a:extLst>
                <a:ext uri="{FF2B5EF4-FFF2-40B4-BE49-F238E27FC236}">
                  <a16:creationId xmlns:a16="http://schemas.microsoft.com/office/drawing/2014/main" id="{F6D83C62-5644-603E-79EC-909438B371FE}"/>
                </a:ext>
              </a:extLst>
            </p:cNvPr>
            <p:cNvSpPr/>
            <p:nvPr/>
          </p:nvSpPr>
          <p:spPr>
            <a:xfrm>
              <a:off x="3187822" y="2009177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55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22"/>
                    <a:pt x="155" y="322"/>
                  </a:cubicBezTo>
                  <a:lnTo>
                    <a:pt x="679" y="322"/>
                  </a:lnTo>
                  <a:cubicBezTo>
                    <a:pt x="774" y="322"/>
                    <a:pt x="846" y="251"/>
                    <a:pt x="846" y="167"/>
                  </a:cubicBezTo>
                  <a:cubicBezTo>
                    <a:pt x="846" y="72"/>
                    <a:pt x="774" y="1"/>
                    <a:pt x="6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756;p148">
              <a:extLst>
                <a:ext uri="{FF2B5EF4-FFF2-40B4-BE49-F238E27FC236}">
                  <a16:creationId xmlns:a16="http://schemas.microsoft.com/office/drawing/2014/main" id="{53ABB9F9-67D8-366D-2BA5-5930A452B022}"/>
                </a:ext>
              </a:extLst>
            </p:cNvPr>
            <p:cNvSpPr/>
            <p:nvPr/>
          </p:nvSpPr>
          <p:spPr>
            <a:xfrm>
              <a:off x="3226110" y="2009177"/>
              <a:ext cx="81478" cy="10280"/>
            </a:xfrm>
            <a:custGeom>
              <a:avLst/>
              <a:gdLst/>
              <a:ahLst/>
              <a:cxnLst/>
              <a:rect l="l" t="t" r="r" b="b"/>
              <a:pathLst>
                <a:path w="2560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2393" y="322"/>
                  </a:lnTo>
                  <a:cubicBezTo>
                    <a:pt x="2488" y="322"/>
                    <a:pt x="2560" y="251"/>
                    <a:pt x="2560" y="167"/>
                  </a:cubicBezTo>
                  <a:cubicBezTo>
                    <a:pt x="2560" y="72"/>
                    <a:pt x="2488" y="1"/>
                    <a:pt x="23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757;p148">
              <a:extLst>
                <a:ext uri="{FF2B5EF4-FFF2-40B4-BE49-F238E27FC236}">
                  <a16:creationId xmlns:a16="http://schemas.microsoft.com/office/drawing/2014/main" id="{426E4E22-8758-DD6A-2442-16D8A2617C3F}"/>
                </a:ext>
              </a:extLst>
            </p:cNvPr>
            <p:cNvSpPr/>
            <p:nvPr/>
          </p:nvSpPr>
          <p:spPr>
            <a:xfrm>
              <a:off x="3187822" y="2036453"/>
              <a:ext cx="119767" cy="10662"/>
            </a:xfrm>
            <a:custGeom>
              <a:avLst/>
              <a:gdLst/>
              <a:ahLst/>
              <a:cxnLst/>
              <a:rect l="l" t="t" r="r" b="b"/>
              <a:pathLst>
                <a:path w="3763" h="335" extrusionOk="0">
                  <a:moveTo>
                    <a:pt x="155" y="1"/>
                  </a:moveTo>
                  <a:cubicBezTo>
                    <a:pt x="72" y="1"/>
                    <a:pt x="1" y="84"/>
                    <a:pt x="1" y="168"/>
                  </a:cubicBezTo>
                  <a:cubicBezTo>
                    <a:pt x="1" y="263"/>
                    <a:pt x="72" y="334"/>
                    <a:pt x="155" y="334"/>
                  </a:cubicBezTo>
                  <a:lnTo>
                    <a:pt x="3596" y="334"/>
                  </a:lnTo>
                  <a:cubicBezTo>
                    <a:pt x="3691" y="334"/>
                    <a:pt x="3763" y="263"/>
                    <a:pt x="3763" y="168"/>
                  </a:cubicBezTo>
                  <a:cubicBezTo>
                    <a:pt x="3763" y="84"/>
                    <a:pt x="3691" y="1"/>
                    <a:pt x="3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758;p148">
              <a:extLst>
                <a:ext uri="{FF2B5EF4-FFF2-40B4-BE49-F238E27FC236}">
                  <a16:creationId xmlns:a16="http://schemas.microsoft.com/office/drawing/2014/main" id="{44012B44-60F4-BA06-E4B2-EF095AC7C335}"/>
                </a:ext>
              </a:extLst>
            </p:cNvPr>
            <p:cNvSpPr/>
            <p:nvPr/>
          </p:nvSpPr>
          <p:spPr>
            <a:xfrm>
              <a:off x="3187822" y="2064143"/>
              <a:ext cx="81510" cy="10248"/>
            </a:xfrm>
            <a:custGeom>
              <a:avLst/>
              <a:gdLst/>
              <a:ahLst/>
              <a:cxnLst/>
              <a:rect l="l" t="t" r="r" b="b"/>
              <a:pathLst>
                <a:path w="2561" h="322" extrusionOk="0">
                  <a:moveTo>
                    <a:pt x="155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5" y="322"/>
                  </a:cubicBezTo>
                  <a:lnTo>
                    <a:pt x="2394" y="322"/>
                  </a:lnTo>
                  <a:cubicBezTo>
                    <a:pt x="2477" y="322"/>
                    <a:pt x="2560" y="250"/>
                    <a:pt x="2560" y="167"/>
                  </a:cubicBezTo>
                  <a:cubicBezTo>
                    <a:pt x="2560" y="72"/>
                    <a:pt x="2477" y="0"/>
                    <a:pt x="2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759;p148">
              <a:extLst>
                <a:ext uri="{FF2B5EF4-FFF2-40B4-BE49-F238E27FC236}">
                  <a16:creationId xmlns:a16="http://schemas.microsoft.com/office/drawing/2014/main" id="{2504BDCE-DCBA-57B3-3777-C538BF552B93}"/>
                </a:ext>
              </a:extLst>
            </p:cNvPr>
            <p:cNvSpPr/>
            <p:nvPr/>
          </p:nvSpPr>
          <p:spPr>
            <a:xfrm>
              <a:off x="3280663" y="2064143"/>
              <a:ext cx="26926" cy="10248"/>
            </a:xfrm>
            <a:custGeom>
              <a:avLst/>
              <a:gdLst/>
              <a:ahLst/>
              <a:cxnLst/>
              <a:rect l="l" t="t" r="r" b="b"/>
              <a:pathLst>
                <a:path w="846" h="322" extrusionOk="0">
                  <a:moveTo>
                    <a:pt x="155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5" y="322"/>
                  </a:cubicBezTo>
                  <a:lnTo>
                    <a:pt x="679" y="322"/>
                  </a:lnTo>
                  <a:cubicBezTo>
                    <a:pt x="774" y="322"/>
                    <a:pt x="846" y="250"/>
                    <a:pt x="846" y="167"/>
                  </a:cubicBezTo>
                  <a:cubicBezTo>
                    <a:pt x="846" y="72"/>
                    <a:pt x="774" y="0"/>
                    <a:pt x="6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13980;p148">
            <a:extLst>
              <a:ext uri="{FF2B5EF4-FFF2-40B4-BE49-F238E27FC236}">
                <a16:creationId xmlns:a16="http://schemas.microsoft.com/office/drawing/2014/main" id="{AE62D88D-BA80-1E13-E4C9-39A3FBB0D8DD}"/>
              </a:ext>
            </a:extLst>
          </p:cNvPr>
          <p:cNvGrpSpPr/>
          <p:nvPr/>
        </p:nvGrpSpPr>
        <p:grpSpPr>
          <a:xfrm>
            <a:off x="3246949" y="5912634"/>
            <a:ext cx="742860" cy="543744"/>
            <a:chOff x="5733194" y="2431718"/>
            <a:chExt cx="446826" cy="327059"/>
          </a:xfrm>
          <a:solidFill>
            <a:schemeClr val="bg1"/>
          </a:solidFill>
        </p:grpSpPr>
        <p:sp>
          <p:nvSpPr>
            <p:cNvPr id="60" name="Google Shape;13981;p148">
              <a:extLst>
                <a:ext uri="{FF2B5EF4-FFF2-40B4-BE49-F238E27FC236}">
                  <a16:creationId xmlns:a16="http://schemas.microsoft.com/office/drawing/2014/main" id="{4993D6BF-F15B-D00A-65EF-AB9C4F8B810E}"/>
                </a:ext>
              </a:extLst>
            </p:cNvPr>
            <p:cNvSpPr/>
            <p:nvPr/>
          </p:nvSpPr>
          <p:spPr>
            <a:xfrm>
              <a:off x="6032946" y="2474145"/>
              <a:ext cx="56112" cy="20115"/>
            </a:xfrm>
            <a:custGeom>
              <a:avLst/>
              <a:gdLst/>
              <a:ahLst/>
              <a:cxnLst/>
              <a:rect l="l" t="t" r="r" b="b"/>
              <a:pathLst>
                <a:path w="1763" h="632" extrusionOk="0">
                  <a:moveTo>
                    <a:pt x="215" y="1"/>
                  </a:moveTo>
                  <a:cubicBezTo>
                    <a:pt x="96" y="1"/>
                    <a:pt x="1" y="96"/>
                    <a:pt x="1" y="215"/>
                  </a:cubicBezTo>
                  <a:cubicBezTo>
                    <a:pt x="1" y="334"/>
                    <a:pt x="96" y="417"/>
                    <a:pt x="215" y="417"/>
                  </a:cubicBezTo>
                  <a:cubicBezTo>
                    <a:pt x="441" y="417"/>
                    <a:pt x="1108" y="453"/>
                    <a:pt x="1429" y="620"/>
                  </a:cubicBezTo>
                  <a:cubicBezTo>
                    <a:pt x="1465" y="632"/>
                    <a:pt x="1489" y="632"/>
                    <a:pt x="1525" y="632"/>
                  </a:cubicBezTo>
                  <a:cubicBezTo>
                    <a:pt x="1596" y="632"/>
                    <a:pt x="1668" y="584"/>
                    <a:pt x="1703" y="513"/>
                  </a:cubicBezTo>
                  <a:cubicBezTo>
                    <a:pt x="1763" y="417"/>
                    <a:pt x="1727" y="298"/>
                    <a:pt x="1632" y="239"/>
                  </a:cubicBezTo>
                  <a:cubicBezTo>
                    <a:pt x="1156" y="1"/>
                    <a:pt x="263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3982;p148">
              <a:extLst>
                <a:ext uri="{FF2B5EF4-FFF2-40B4-BE49-F238E27FC236}">
                  <a16:creationId xmlns:a16="http://schemas.microsoft.com/office/drawing/2014/main" id="{B1333309-F8F6-9272-75C9-8E806B5A8B6D}"/>
                </a:ext>
              </a:extLst>
            </p:cNvPr>
            <p:cNvSpPr/>
            <p:nvPr/>
          </p:nvSpPr>
          <p:spPr>
            <a:xfrm>
              <a:off x="5733194" y="2431718"/>
              <a:ext cx="446826" cy="327059"/>
            </a:xfrm>
            <a:custGeom>
              <a:avLst/>
              <a:gdLst/>
              <a:ahLst/>
              <a:cxnLst/>
              <a:rect l="l" t="t" r="r" b="b"/>
              <a:pathLst>
                <a:path w="14039" h="10276" extrusionOk="0">
                  <a:moveTo>
                    <a:pt x="11621" y="655"/>
                  </a:moveTo>
                  <a:lnTo>
                    <a:pt x="11621" y="1500"/>
                  </a:lnTo>
                  <a:cubicBezTo>
                    <a:pt x="11621" y="1631"/>
                    <a:pt x="11598" y="1762"/>
                    <a:pt x="11538" y="1905"/>
                  </a:cubicBezTo>
                  <a:lnTo>
                    <a:pt x="11431" y="2108"/>
                  </a:lnTo>
                  <a:cubicBezTo>
                    <a:pt x="11419" y="2143"/>
                    <a:pt x="11419" y="2167"/>
                    <a:pt x="11419" y="2203"/>
                  </a:cubicBezTo>
                  <a:lnTo>
                    <a:pt x="11419" y="2631"/>
                  </a:lnTo>
                  <a:cubicBezTo>
                    <a:pt x="11419" y="2929"/>
                    <a:pt x="11300" y="3215"/>
                    <a:pt x="11074" y="3429"/>
                  </a:cubicBezTo>
                  <a:cubicBezTo>
                    <a:pt x="10858" y="3634"/>
                    <a:pt x="10599" y="3751"/>
                    <a:pt x="10317" y="3751"/>
                  </a:cubicBezTo>
                  <a:cubicBezTo>
                    <a:pt x="10303" y="3751"/>
                    <a:pt x="10290" y="3751"/>
                    <a:pt x="10276" y="3751"/>
                  </a:cubicBezTo>
                  <a:cubicBezTo>
                    <a:pt x="9657" y="3739"/>
                    <a:pt x="9181" y="3215"/>
                    <a:pt x="9181" y="2584"/>
                  </a:cubicBezTo>
                  <a:lnTo>
                    <a:pt x="9181" y="2203"/>
                  </a:lnTo>
                  <a:cubicBezTo>
                    <a:pt x="9181" y="2167"/>
                    <a:pt x="9181" y="2143"/>
                    <a:pt x="9169" y="2108"/>
                  </a:cubicBezTo>
                  <a:lnTo>
                    <a:pt x="9038" y="1857"/>
                  </a:lnTo>
                  <a:cubicBezTo>
                    <a:pt x="8990" y="1762"/>
                    <a:pt x="8966" y="1667"/>
                    <a:pt x="8966" y="1560"/>
                  </a:cubicBezTo>
                  <a:lnTo>
                    <a:pt x="8966" y="1548"/>
                  </a:lnTo>
                  <a:cubicBezTo>
                    <a:pt x="8966" y="1048"/>
                    <a:pt x="9359" y="655"/>
                    <a:pt x="9859" y="655"/>
                  </a:cubicBezTo>
                  <a:close/>
                  <a:moveTo>
                    <a:pt x="4156" y="429"/>
                  </a:moveTo>
                  <a:cubicBezTo>
                    <a:pt x="4513" y="429"/>
                    <a:pt x="4823" y="560"/>
                    <a:pt x="5061" y="822"/>
                  </a:cubicBezTo>
                  <a:cubicBezTo>
                    <a:pt x="5299" y="1072"/>
                    <a:pt x="5442" y="1417"/>
                    <a:pt x="5478" y="1786"/>
                  </a:cubicBezTo>
                  <a:cubicBezTo>
                    <a:pt x="5513" y="2215"/>
                    <a:pt x="5656" y="3108"/>
                    <a:pt x="5847" y="3643"/>
                  </a:cubicBezTo>
                  <a:lnTo>
                    <a:pt x="5835" y="3643"/>
                  </a:lnTo>
                  <a:cubicBezTo>
                    <a:pt x="5525" y="3762"/>
                    <a:pt x="4882" y="3941"/>
                    <a:pt x="4132" y="3941"/>
                  </a:cubicBezTo>
                  <a:cubicBezTo>
                    <a:pt x="4077" y="3944"/>
                    <a:pt x="4021" y="3945"/>
                    <a:pt x="3967" y="3945"/>
                  </a:cubicBezTo>
                  <a:cubicBezTo>
                    <a:pt x="3330" y="3945"/>
                    <a:pt x="2762" y="3765"/>
                    <a:pt x="2477" y="3655"/>
                  </a:cubicBezTo>
                  <a:cubicBezTo>
                    <a:pt x="2656" y="3108"/>
                    <a:pt x="2799" y="2215"/>
                    <a:pt x="2835" y="1786"/>
                  </a:cubicBezTo>
                  <a:cubicBezTo>
                    <a:pt x="2858" y="1417"/>
                    <a:pt x="3013" y="1072"/>
                    <a:pt x="3251" y="822"/>
                  </a:cubicBezTo>
                  <a:cubicBezTo>
                    <a:pt x="3501" y="560"/>
                    <a:pt x="3811" y="429"/>
                    <a:pt x="4156" y="429"/>
                  </a:cubicBezTo>
                  <a:close/>
                  <a:moveTo>
                    <a:pt x="10752" y="4096"/>
                  </a:moveTo>
                  <a:cubicBezTo>
                    <a:pt x="10752" y="4155"/>
                    <a:pt x="10764" y="4215"/>
                    <a:pt x="10776" y="4274"/>
                  </a:cubicBezTo>
                  <a:lnTo>
                    <a:pt x="10609" y="4429"/>
                  </a:lnTo>
                  <a:cubicBezTo>
                    <a:pt x="10526" y="4524"/>
                    <a:pt x="10419" y="4572"/>
                    <a:pt x="10300" y="4572"/>
                  </a:cubicBezTo>
                  <a:cubicBezTo>
                    <a:pt x="10181" y="4572"/>
                    <a:pt x="10062" y="4524"/>
                    <a:pt x="9990" y="4429"/>
                  </a:cubicBezTo>
                  <a:lnTo>
                    <a:pt x="9823" y="4274"/>
                  </a:lnTo>
                  <a:cubicBezTo>
                    <a:pt x="9835" y="4215"/>
                    <a:pt x="9859" y="4155"/>
                    <a:pt x="9859" y="4096"/>
                  </a:cubicBezTo>
                  <a:cubicBezTo>
                    <a:pt x="9990" y="4132"/>
                    <a:pt x="10121" y="4167"/>
                    <a:pt x="10252" y="4167"/>
                  </a:cubicBezTo>
                  <a:lnTo>
                    <a:pt x="10300" y="4167"/>
                  </a:lnTo>
                  <a:cubicBezTo>
                    <a:pt x="10455" y="4167"/>
                    <a:pt x="10609" y="4132"/>
                    <a:pt x="10752" y="4096"/>
                  </a:cubicBezTo>
                  <a:close/>
                  <a:moveTo>
                    <a:pt x="4692" y="4358"/>
                  </a:moveTo>
                  <a:cubicBezTo>
                    <a:pt x="4763" y="4524"/>
                    <a:pt x="4918" y="4644"/>
                    <a:pt x="5097" y="4691"/>
                  </a:cubicBezTo>
                  <a:lnTo>
                    <a:pt x="5835" y="4894"/>
                  </a:lnTo>
                  <a:cubicBezTo>
                    <a:pt x="6025" y="4953"/>
                    <a:pt x="6168" y="5132"/>
                    <a:pt x="6168" y="5322"/>
                  </a:cubicBezTo>
                  <a:lnTo>
                    <a:pt x="6168" y="7251"/>
                  </a:lnTo>
                  <a:cubicBezTo>
                    <a:pt x="6168" y="7501"/>
                    <a:pt x="5954" y="7692"/>
                    <a:pt x="5716" y="7692"/>
                  </a:cubicBezTo>
                  <a:lnTo>
                    <a:pt x="5704" y="7692"/>
                  </a:lnTo>
                  <a:lnTo>
                    <a:pt x="5704" y="6144"/>
                  </a:lnTo>
                  <a:cubicBezTo>
                    <a:pt x="5668" y="5787"/>
                    <a:pt x="5394" y="5501"/>
                    <a:pt x="5025" y="5501"/>
                  </a:cubicBezTo>
                  <a:lnTo>
                    <a:pt x="3275" y="5501"/>
                  </a:lnTo>
                  <a:cubicBezTo>
                    <a:pt x="2918" y="5501"/>
                    <a:pt x="2632" y="5787"/>
                    <a:pt x="2632" y="6144"/>
                  </a:cubicBezTo>
                  <a:lnTo>
                    <a:pt x="2632" y="7692"/>
                  </a:lnTo>
                  <a:lnTo>
                    <a:pt x="2620" y="7692"/>
                  </a:lnTo>
                  <a:cubicBezTo>
                    <a:pt x="2370" y="7692"/>
                    <a:pt x="2180" y="7489"/>
                    <a:pt x="2180" y="7251"/>
                  </a:cubicBezTo>
                  <a:lnTo>
                    <a:pt x="2180" y="5322"/>
                  </a:lnTo>
                  <a:cubicBezTo>
                    <a:pt x="2180" y="5132"/>
                    <a:pt x="2311" y="4941"/>
                    <a:pt x="2501" y="4894"/>
                  </a:cubicBezTo>
                  <a:lnTo>
                    <a:pt x="3251" y="4691"/>
                  </a:lnTo>
                  <a:cubicBezTo>
                    <a:pt x="3430" y="4644"/>
                    <a:pt x="3561" y="4524"/>
                    <a:pt x="3644" y="4358"/>
                  </a:cubicBezTo>
                  <a:cubicBezTo>
                    <a:pt x="3811" y="4370"/>
                    <a:pt x="3989" y="4394"/>
                    <a:pt x="4168" y="4394"/>
                  </a:cubicBezTo>
                  <a:cubicBezTo>
                    <a:pt x="4347" y="4394"/>
                    <a:pt x="4525" y="4370"/>
                    <a:pt x="4692" y="4358"/>
                  </a:cubicBezTo>
                  <a:close/>
                  <a:moveTo>
                    <a:pt x="10526" y="5906"/>
                  </a:moveTo>
                  <a:cubicBezTo>
                    <a:pt x="10538" y="5906"/>
                    <a:pt x="10538" y="5906"/>
                    <a:pt x="10538" y="5918"/>
                  </a:cubicBezTo>
                  <a:lnTo>
                    <a:pt x="10538" y="7680"/>
                  </a:lnTo>
                  <a:cubicBezTo>
                    <a:pt x="10538" y="7692"/>
                    <a:pt x="10538" y="7692"/>
                    <a:pt x="10526" y="7692"/>
                  </a:cubicBezTo>
                  <a:lnTo>
                    <a:pt x="7895" y="7692"/>
                  </a:lnTo>
                  <a:cubicBezTo>
                    <a:pt x="7871" y="7692"/>
                    <a:pt x="7871" y="7692"/>
                    <a:pt x="7871" y="7680"/>
                  </a:cubicBezTo>
                  <a:lnTo>
                    <a:pt x="7871" y="5918"/>
                  </a:lnTo>
                  <a:lnTo>
                    <a:pt x="10526" y="5906"/>
                  </a:lnTo>
                  <a:close/>
                  <a:moveTo>
                    <a:pt x="11050" y="4596"/>
                  </a:moveTo>
                  <a:lnTo>
                    <a:pt x="11228" y="4691"/>
                  </a:lnTo>
                  <a:lnTo>
                    <a:pt x="11967" y="4894"/>
                  </a:lnTo>
                  <a:cubicBezTo>
                    <a:pt x="12157" y="4953"/>
                    <a:pt x="12300" y="5132"/>
                    <a:pt x="12300" y="5322"/>
                  </a:cubicBezTo>
                  <a:lnTo>
                    <a:pt x="12300" y="7251"/>
                  </a:lnTo>
                  <a:cubicBezTo>
                    <a:pt x="12300" y="7501"/>
                    <a:pt x="12086" y="7692"/>
                    <a:pt x="11848" y="7692"/>
                  </a:cubicBezTo>
                  <a:lnTo>
                    <a:pt x="10955" y="7692"/>
                  </a:lnTo>
                  <a:lnTo>
                    <a:pt x="10955" y="7680"/>
                  </a:lnTo>
                  <a:lnTo>
                    <a:pt x="10955" y="7227"/>
                  </a:lnTo>
                  <a:lnTo>
                    <a:pt x="11621" y="7227"/>
                  </a:lnTo>
                  <a:cubicBezTo>
                    <a:pt x="11740" y="7227"/>
                    <a:pt x="11836" y="7144"/>
                    <a:pt x="11836" y="7025"/>
                  </a:cubicBezTo>
                  <a:lnTo>
                    <a:pt x="11836" y="5715"/>
                  </a:lnTo>
                  <a:cubicBezTo>
                    <a:pt x="11836" y="5596"/>
                    <a:pt x="11740" y="5501"/>
                    <a:pt x="11621" y="5501"/>
                  </a:cubicBezTo>
                  <a:cubicBezTo>
                    <a:pt x="11502" y="5501"/>
                    <a:pt x="11419" y="5596"/>
                    <a:pt x="11419" y="5715"/>
                  </a:cubicBezTo>
                  <a:lnTo>
                    <a:pt x="11419" y="6834"/>
                  </a:lnTo>
                  <a:lnTo>
                    <a:pt x="10955" y="6834"/>
                  </a:lnTo>
                  <a:lnTo>
                    <a:pt x="10955" y="5941"/>
                  </a:lnTo>
                  <a:cubicBezTo>
                    <a:pt x="10955" y="5691"/>
                    <a:pt x="10764" y="5525"/>
                    <a:pt x="10538" y="5525"/>
                  </a:cubicBezTo>
                  <a:lnTo>
                    <a:pt x="8335" y="5525"/>
                  </a:lnTo>
                  <a:lnTo>
                    <a:pt x="8335" y="5322"/>
                  </a:lnTo>
                  <a:lnTo>
                    <a:pt x="8299" y="5322"/>
                  </a:lnTo>
                  <a:cubicBezTo>
                    <a:pt x="8299" y="5132"/>
                    <a:pt x="8442" y="4941"/>
                    <a:pt x="8633" y="4894"/>
                  </a:cubicBezTo>
                  <a:lnTo>
                    <a:pt x="9383" y="4691"/>
                  </a:lnTo>
                  <a:cubicBezTo>
                    <a:pt x="9442" y="4667"/>
                    <a:pt x="9490" y="4644"/>
                    <a:pt x="9562" y="4596"/>
                  </a:cubicBezTo>
                  <a:lnTo>
                    <a:pt x="9693" y="4727"/>
                  </a:lnTo>
                  <a:cubicBezTo>
                    <a:pt x="9859" y="4894"/>
                    <a:pt x="10062" y="4989"/>
                    <a:pt x="10300" y="4989"/>
                  </a:cubicBezTo>
                  <a:cubicBezTo>
                    <a:pt x="10526" y="4989"/>
                    <a:pt x="10752" y="4894"/>
                    <a:pt x="10907" y="4727"/>
                  </a:cubicBezTo>
                  <a:lnTo>
                    <a:pt x="11050" y="4596"/>
                  </a:lnTo>
                  <a:close/>
                  <a:moveTo>
                    <a:pt x="2632" y="8108"/>
                  </a:moveTo>
                  <a:lnTo>
                    <a:pt x="2632" y="8573"/>
                  </a:lnTo>
                  <a:lnTo>
                    <a:pt x="846" y="8573"/>
                  </a:lnTo>
                  <a:lnTo>
                    <a:pt x="846" y="8108"/>
                  </a:lnTo>
                  <a:close/>
                  <a:moveTo>
                    <a:pt x="13157" y="8108"/>
                  </a:moveTo>
                  <a:lnTo>
                    <a:pt x="13157" y="8573"/>
                  </a:lnTo>
                  <a:lnTo>
                    <a:pt x="5668" y="8573"/>
                  </a:lnTo>
                  <a:lnTo>
                    <a:pt x="5668" y="8108"/>
                  </a:lnTo>
                  <a:close/>
                  <a:moveTo>
                    <a:pt x="5049" y="5906"/>
                  </a:moveTo>
                  <a:cubicBezTo>
                    <a:pt x="5180" y="5906"/>
                    <a:pt x="5287" y="6013"/>
                    <a:pt x="5287" y="6144"/>
                  </a:cubicBezTo>
                  <a:lnTo>
                    <a:pt x="5287" y="9001"/>
                  </a:lnTo>
                  <a:lnTo>
                    <a:pt x="3049" y="9001"/>
                  </a:lnTo>
                  <a:lnTo>
                    <a:pt x="3049" y="6144"/>
                  </a:lnTo>
                  <a:cubicBezTo>
                    <a:pt x="3049" y="6013"/>
                    <a:pt x="3156" y="5906"/>
                    <a:pt x="3287" y="5906"/>
                  </a:cubicBezTo>
                  <a:close/>
                  <a:moveTo>
                    <a:pt x="4168" y="0"/>
                  </a:moveTo>
                  <a:cubicBezTo>
                    <a:pt x="3239" y="0"/>
                    <a:pt x="2501" y="738"/>
                    <a:pt x="2430" y="1738"/>
                  </a:cubicBezTo>
                  <a:cubicBezTo>
                    <a:pt x="2394" y="2155"/>
                    <a:pt x="2263" y="2989"/>
                    <a:pt x="2084" y="3477"/>
                  </a:cubicBezTo>
                  <a:cubicBezTo>
                    <a:pt x="2037" y="3584"/>
                    <a:pt x="2049" y="3703"/>
                    <a:pt x="2096" y="3810"/>
                  </a:cubicBezTo>
                  <a:cubicBezTo>
                    <a:pt x="2144" y="3905"/>
                    <a:pt x="2239" y="3989"/>
                    <a:pt x="2334" y="4024"/>
                  </a:cubicBezTo>
                  <a:cubicBezTo>
                    <a:pt x="2513" y="4084"/>
                    <a:pt x="2811" y="4179"/>
                    <a:pt x="3156" y="4251"/>
                  </a:cubicBezTo>
                  <a:cubicBezTo>
                    <a:pt x="3144" y="4251"/>
                    <a:pt x="3144" y="4251"/>
                    <a:pt x="3120" y="4263"/>
                  </a:cubicBezTo>
                  <a:lnTo>
                    <a:pt x="2382" y="4477"/>
                  </a:lnTo>
                  <a:cubicBezTo>
                    <a:pt x="2013" y="4584"/>
                    <a:pt x="1751" y="4917"/>
                    <a:pt x="1751" y="5310"/>
                  </a:cubicBezTo>
                  <a:lnTo>
                    <a:pt x="1751" y="7227"/>
                  </a:lnTo>
                  <a:cubicBezTo>
                    <a:pt x="1751" y="7394"/>
                    <a:pt x="1799" y="7561"/>
                    <a:pt x="1894" y="7680"/>
                  </a:cubicBezTo>
                  <a:lnTo>
                    <a:pt x="203" y="7680"/>
                  </a:lnTo>
                  <a:cubicBezTo>
                    <a:pt x="84" y="7680"/>
                    <a:pt x="1" y="7763"/>
                    <a:pt x="1" y="7882"/>
                  </a:cubicBezTo>
                  <a:cubicBezTo>
                    <a:pt x="1" y="8001"/>
                    <a:pt x="84" y="8096"/>
                    <a:pt x="203" y="8096"/>
                  </a:cubicBezTo>
                  <a:lnTo>
                    <a:pt x="441" y="8096"/>
                  </a:lnTo>
                  <a:lnTo>
                    <a:pt x="441" y="10073"/>
                  </a:lnTo>
                  <a:cubicBezTo>
                    <a:pt x="441" y="10192"/>
                    <a:pt x="537" y="10275"/>
                    <a:pt x="656" y="10275"/>
                  </a:cubicBezTo>
                  <a:cubicBezTo>
                    <a:pt x="775" y="10275"/>
                    <a:pt x="858" y="10192"/>
                    <a:pt x="858" y="10073"/>
                  </a:cubicBezTo>
                  <a:lnTo>
                    <a:pt x="858" y="8954"/>
                  </a:lnTo>
                  <a:lnTo>
                    <a:pt x="2644" y="8954"/>
                  </a:lnTo>
                  <a:lnTo>
                    <a:pt x="2644" y="10073"/>
                  </a:lnTo>
                  <a:cubicBezTo>
                    <a:pt x="2644" y="10192"/>
                    <a:pt x="2739" y="10275"/>
                    <a:pt x="2858" y="10275"/>
                  </a:cubicBezTo>
                  <a:cubicBezTo>
                    <a:pt x="2977" y="10275"/>
                    <a:pt x="3073" y="10192"/>
                    <a:pt x="3073" y="10073"/>
                  </a:cubicBezTo>
                  <a:lnTo>
                    <a:pt x="3073" y="9406"/>
                  </a:lnTo>
                  <a:lnTo>
                    <a:pt x="5287" y="9406"/>
                  </a:lnTo>
                  <a:lnTo>
                    <a:pt x="5287" y="10073"/>
                  </a:lnTo>
                  <a:cubicBezTo>
                    <a:pt x="5287" y="10192"/>
                    <a:pt x="5371" y="10275"/>
                    <a:pt x="5490" y="10275"/>
                  </a:cubicBezTo>
                  <a:cubicBezTo>
                    <a:pt x="5609" y="10275"/>
                    <a:pt x="5704" y="10192"/>
                    <a:pt x="5704" y="10073"/>
                  </a:cubicBezTo>
                  <a:lnTo>
                    <a:pt x="5704" y="8954"/>
                  </a:lnTo>
                  <a:lnTo>
                    <a:pt x="13169" y="8954"/>
                  </a:lnTo>
                  <a:lnTo>
                    <a:pt x="13169" y="10073"/>
                  </a:lnTo>
                  <a:cubicBezTo>
                    <a:pt x="13169" y="10192"/>
                    <a:pt x="13264" y="10275"/>
                    <a:pt x="13383" y="10275"/>
                  </a:cubicBezTo>
                  <a:cubicBezTo>
                    <a:pt x="13503" y="10275"/>
                    <a:pt x="13586" y="10192"/>
                    <a:pt x="13586" y="10073"/>
                  </a:cubicBezTo>
                  <a:lnTo>
                    <a:pt x="13586" y="8096"/>
                  </a:lnTo>
                  <a:lnTo>
                    <a:pt x="13824" y="8096"/>
                  </a:lnTo>
                  <a:cubicBezTo>
                    <a:pt x="13943" y="8096"/>
                    <a:pt x="14038" y="8001"/>
                    <a:pt x="14038" y="7882"/>
                  </a:cubicBezTo>
                  <a:cubicBezTo>
                    <a:pt x="14003" y="7787"/>
                    <a:pt x="13919" y="7692"/>
                    <a:pt x="13800" y="7692"/>
                  </a:cubicBezTo>
                  <a:lnTo>
                    <a:pt x="12562" y="7692"/>
                  </a:lnTo>
                  <a:cubicBezTo>
                    <a:pt x="12633" y="7561"/>
                    <a:pt x="12693" y="7406"/>
                    <a:pt x="12693" y="7251"/>
                  </a:cubicBezTo>
                  <a:lnTo>
                    <a:pt x="12693" y="5322"/>
                  </a:lnTo>
                  <a:cubicBezTo>
                    <a:pt x="12693" y="4941"/>
                    <a:pt x="12443" y="4596"/>
                    <a:pt x="12074" y="4489"/>
                  </a:cubicBezTo>
                  <a:lnTo>
                    <a:pt x="11324" y="4286"/>
                  </a:lnTo>
                  <a:cubicBezTo>
                    <a:pt x="11228" y="4251"/>
                    <a:pt x="11169" y="4167"/>
                    <a:pt x="11169" y="4060"/>
                  </a:cubicBezTo>
                  <a:lnTo>
                    <a:pt x="11169" y="3893"/>
                  </a:lnTo>
                  <a:cubicBezTo>
                    <a:pt x="11240" y="3858"/>
                    <a:pt x="11300" y="3798"/>
                    <a:pt x="11359" y="3739"/>
                  </a:cubicBezTo>
                  <a:cubicBezTo>
                    <a:pt x="11657" y="3453"/>
                    <a:pt x="11824" y="3060"/>
                    <a:pt x="11824" y="2643"/>
                  </a:cubicBezTo>
                  <a:lnTo>
                    <a:pt x="11824" y="2262"/>
                  </a:lnTo>
                  <a:lnTo>
                    <a:pt x="11895" y="2096"/>
                  </a:lnTo>
                  <a:cubicBezTo>
                    <a:pt x="11979" y="1917"/>
                    <a:pt x="12026" y="1703"/>
                    <a:pt x="12026" y="1512"/>
                  </a:cubicBezTo>
                  <a:lnTo>
                    <a:pt x="12026" y="453"/>
                  </a:lnTo>
                  <a:cubicBezTo>
                    <a:pt x="12026" y="333"/>
                    <a:pt x="11943" y="250"/>
                    <a:pt x="11824" y="250"/>
                  </a:cubicBezTo>
                  <a:lnTo>
                    <a:pt x="9859" y="250"/>
                  </a:lnTo>
                  <a:cubicBezTo>
                    <a:pt x="9145" y="250"/>
                    <a:pt x="8561" y="834"/>
                    <a:pt x="8561" y="1548"/>
                  </a:cubicBezTo>
                  <a:lnTo>
                    <a:pt x="8561" y="1560"/>
                  </a:lnTo>
                  <a:cubicBezTo>
                    <a:pt x="8561" y="1727"/>
                    <a:pt x="8597" y="1881"/>
                    <a:pt x="8680" y="2036"/>
                  </a:cubicBezTo>
                  <a:lnTo>
                    <a:pt x="8788" y="2238"/>
                  </a:lnTo>
                  <a:lnTo>
                    <a:pt x="8788" y="2572"/>
                  </a:lnTo>
                  <a:cubicBezTo>
                    <a:pt x="8788" y="3108"/>
                    <a:pt x="9050" y="3584"/>
                    <a:pt x="9442" y="3870"/>
                  </a:cubicBezTo>
                  <a:lnTo>
                    <a:pt x="9442" y="4048"/>
                  </a:lnTo>
                  <a:cubicBezTo>
                    <a:pt x="9442" y="4143"/>
                    <a:pt x="9359" y="4239"/>
                    <a:pt x="9276" y="4263"/>
                  </a:cubicBezTo>
                  <a:lnTo>
                    <a:pt x="8526" y="4477"/>
                  </a:lnTo>
                  <a:cubicBezTo>
                    <a:pt x="8157" y="4584"/>
                    <a:pt x="7907" y="4917"/>
                    <a:pt x="7907" y="5310"/>
                  </a:cubicBezTo>
                  <a:lnTo>
                    <a:pt x="7907" y="5489"/>
                  </a:lnTo>
                  <a:lnTo>
                    <a:pt x="7895" y="5489"/>
                  </a:lnTo>
                  <a:cubicBezTo>
                    <a:pt x="7657" y="5489"/>
                    <a:pt x="7478" y="5679"/>
                    <a:pt x="7478" y="5906"/>
                  </a:cubicBezTo>
                  <a:lnTo>
                    <a:pt x="7478" y="7656"/>
                  </a:lnTo>
                  <a:lnTo>
                    <a:pt x="7478" y="7680"/>
                  </a:lnTo>
                  <a:lnTo>
                    <a:pt x="6442" y="7680"/>
                  </a:lnTo>
                  <a:cubicBezTo>
                    <a:pt x="6525" y="7537"/>
                    <a:pt x="6585" y="7394"/>
                    <a:pt x="6585" y="7227"/>
                  </a:cubicBezTo>
                  <a:lnTo>
                    <a:pt x="6585" y="5310"/>
                  </a:lnTo>
                  <a:cubicBezTo>
                    <a:pt x="6585" y="4917"/>
                    <a:pt x="6323" y="4584"/>
                    <a:pt x="5954" y="4477"/>
                  </a:cubicBezTo>
                  <a:lnTo>
                    <a:pt x="5216" y="4263"/>
                  </a:lnTo>
                  <a:cubicBezTo>
                    <a:pt x="5192" y="4263"/>
                    <a:pt x="5192" y="4263"/>
                    <a:pt x="5180" y="4251"/>
                  </a:cubicBezTo>
                  <a:cubicBezTo>
                    <a:pt x="5537" y="4179"/>
                    <a:pt x="5823" y="4084"/>
                    <a:pt x="6002" y="4024"/>
                  </a:cubicBezTo>
                  <a:cubicBezTo>
                    <a:pt x="6109" y="3989"/>
                    <a:pt x="6192" y="3905"/>
                    <a:pt x="6240" y="3810"/>
                  </a:cubicBezTo>
                  <a:cubicBezTo>
                    <a:pt x="6287" y="3703"/>
                    <a:pt x="6299" y="3596"/>
                    <a:pt x="6252" y="3477"/>
                  </a:cubicBezTo>
                  <a:cubicBezTo>
                    <a:pt x="6073" y="2977"/>
                    <a:pt x="5942" y="2143"/>
                    <a:pt x="5906" y="1738"/>
                  </a:cubicBezTo>
                  <a:cubicBezTo>
                    <a:pt x="5835" y="738"/>
                    <a:pt x="5097" y="0"/>
                    <a:pt x="4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" name="Google Shape;13983;p148">
              <a:extLst>
                <a:ext uri="{FF2B5EF4-FFF2-40B4-BE49-F238E27FC236}">
                  <a16:creationId xmlns:a16="http://schemas.microsoft.com/office/drawing/2014/main" id="{E2C07DED-DA88-4389-4A9C-0B2774BA4D3E}"/>
                </a:ext>
              </a:extLst>
            </p:cNvPr>
            <p:cNvSpPr/>
            <p:nvPr/>
          </p:nvSpPr>
          <p:spPr>
            <a:xfrm>
              <a:off x="6019323" y="2641653"/>
              <a:ext cx="13272" cy="13272"/>
            </a:xfrm>
            <a:custGeom>
              <a:avLst/>
              <a:gdLst/>
              <a:ahLst/>
              <a:cxnLst/>
              <a:rect l="l" t="t" r="r" b="b"/>
              <a:pathLst>
                <a:path w="417" h="417" extrusionOk="0">
                  <a:moveTo>
                    <a:pt x="202" y="0"/>
                  </a:moveTo>
                  <a:cubicBezTo>
                    <a:pt x="95" y="0"/>
                    <a:pt x="0" y="84"/>
                    <a:pt x="0" y="203"/>
                  </a:cubicBezTo>
                  <a:cubicBezTo>
                    <a:pt x="0" y="322"/>
                    <a:pt x="95" y="417"/>
                    <a:pt x="202" y="417"/>
                  </a:cubicBezTo>
                  <a:cubicBezTo>
                    <a:pt x="322" y="417"/>
                    <a:pt x="417" y="322"/>
                    <a:pt x="417" y="203"/>
                  </a:cubicBezTo>
                  <a:cubicBezTo>
                    <a:pt x="417" y="84"/>
                    <a:pt x="322" y="0"/>
                    <a:pt x="20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15039;p149">
            <a:extLst>
              <a:ext uri="{FF2B5EF4-FFF2-40B4-BE49-F238E27FC236}">
                <a16:creationId xmlns:a16="http://schemas.microsoft.com/office/drawing/2014/main" id="{5DCDEC3C-95BD-3AAF-B2C2-D266661BD738}"/>
              </a:ext>
            </a:extLst>
          </p:cNvPr>
          <p:cNvGrpSpPr/>
          <p:nvPr/>
        </p:nvGrpSpPr>
        <p:grpSpPr>
          <a:xfrm>
            <a:off x="8333864" y="5642993"/>
            <a:ext cx="617047" cy="717028"/>
            <a:chOff x="2232511" y="1512759"/>
            <a:chExt cx="299534" cy="348068"/>
          </a:xfrm>
          <a:solidFill>
            <a:schemeClr val="bg1"/>
          </a:solidFill>
        </p:grpSpPr>
        <p:sp>
          <p:nvSpPr>
            <p:cNvPr id="64" name="Google Shape;15040;p149">
              <a:extLst>
                <a:ext uri="{FF2B5EF4-FFF2-40B4-BE49-F238E27FC236}">
                  <a16:creationId xmlns:a16="http://schemas.microsoft.com/office/drawing/2014/main" id="{59D65E38-D5D1-51D4-7650-570571690B92}"/>
                </a:ext>
              </a:extLst>
            </p:cNvPr>
            <p:cNvSpPr/>
            <p:nvPr/>
          </p:nvSpPr>
          <p:spPr>
            <a:xfrm>
              <a:off x="2278162" y="1715226"/>
              <a:ext cx="95452" cy="10581"/>
            </a:xfrm>
            <a:custGeom>
              <a:avLst/>
              <a:gdLst/>
              <a:ahLst/>
              <a:cxnLst/>
              <a:rect l="l" t="t" r="r" b="b"/>
              <a:pathLst>
                <a:path w="3013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846" y="333"/>
                  </a:lnTo>
                  <a:cubicBezTo>
                    <a:pt x="2929" y="333"/>
                    <a:pt x="3013" y="250"/>
                    <a:pt x="3013" y="167"/>
                  </a:cubicBezTo>
                  <a:cubicBezTo>
                    <a:pt x="3013" y="71"/>
                    <a:pt x="2929" y="0"/>
                    <a:pt x="2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5041;p149">
              <a:extLst>
                <a:ext uri="{FF2B5EF4-FFF2-40B4-BE49-F238E27FC236}">
                  <a16:creationId xmlns:a16="http://schemas.microsoft.com/office/drawing/2014/main" id="{6B1CA744-8383-B8E6-A17A-94186F2CCE36}"/>
                </a:ext>
              </a:extLst>
            </p:cNvPr>
            <p:cNvSpPr/>
            <p:nvPr/>
          </p:nvSpPr>
          <p:spPr>
            <a:xfrm>
              <a:off x="2278162" y="1734455"/>
              <a:ext cx="95452" cy="10581"/>
            </a:xfrm>
            <a:custGeom>
              <a:avLst/>
              <a:gdLst/>
              <a:ahLst/>
              <a:cxnLst/>
              <a:rect l="l" t="t" r="r" b="b"/>
              <a:pathLst>
                <a:path w="3013" h="334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2846" y="334"/>
                  </a:lnTo>
                  <a:cubicBezTo>
                    <a:pt x="2929" y="334"/>
                    <a:pt x="3013" y="262"/>
                    <a:pt x="3013" y="167"/>
                  </a:cubicBezTo>
                  <a:cubicBezTo>
                    <a:pt x="3013" y="84"/>
                    <a:pt x="2929" y="0"/>
                    <a:pt x="2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5042;p149">
              <a:extLst>
                <a:ext uri="{FF2B5EF4-FFF2-40B4-BE49-F238E27FC236}">
                  <a16:creationId xmlns:a16="http://schemas.microsoft.com/office/drawing/2014/main" id="{E93C0ED0-DBC0-FC1B-6F2C-3F9563646FB8}"/>
                </a:ext>
              </a:extLst>
            </p:cNvPr>
            <p:cNvSpPr/>
            <p:nvPr/>
          </p:nvSpPr>
          <p:spPr>
            <a:xfrm>
              <a:off x="2278162" y="1754446"/>
              <a:ext cx="95452" cy="10201"/>
            </a:xfrm>
            <a:custGeom>
              <a:avLst/>
              <a:gdLst/>
              <a:ahLst/>
              <a:cxnLst/>
              <a:rect l="l" t="t" r="r" b="b"/>
              <a:pathLst>
                <a:path w="3013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2846" y="322"/>
                  </a:lnTo>
                  <a:cubicBezTo>
                    <a:pt x="2929" y="322"/>
                    <a:pt x="3013" y="250"/>
                    <a:pt x="3013" y="167"/>
                  </a:cubicBezTo>
                  <a:cubicBezTo>
                    <a:pt x="3013" y="72"/>
                    <a:pt x="2929" y="0"/>
                    <a:pt x="2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5043;p149">
              <a:extLst>
                <a:ext uri="{FF2B5EF4-FFF2-40B4-BE49-F238E27FC236}">
                  <a16:creationId xmlns:a16="http://schemas.microsoft.com/office/drawing/2014/main" id="{330BE4E4-82D0-96C4-0C09-0004A32D34F7}"/>
                </a:ext>
              </a:extLst>
            </p:cNvPr>
            <p:cNvSpPr/>
            <p:nvPr/>
          </p:nvSpPr>
          <p:spPr>
            <a:xfrm>
              <a:off x="2278162" y="1773675"/>
              <a:ext cx="95452" cy="10581"/>
            </a:xfrm>
            <a:custGeom>
              <a:avLst/>
              <a:gdLst/>
              <a:ahLst/>
              <a:cxnLst/>
              <a:rect l="l" t="t" r="r" b="b"/>
              <a:pathLst>
                <a:path w="3013" h="334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2846" y="334"/>
                  </a:lnTo>
                  <a:cubicBezTo>
                    <a:pt x="2929" y="334"/>
                    <a:pt x="3013" y="251"/>
                    <a:pt x="3013" y="167"/>
                  </a:cubicBezTo>
                  <a:cubicBezTo>
                    <a:pt x="3013" y="72"/>
                    <a:pt x="2929" y="1"/>
                    <a:pt x="28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5044;p149">
              <a:extLst>
                <a:ext uri="{FF2B5EF4-FFF2-40B4-BE49-F238E27FC236}">
                  <a16:creationId xmlns:a16="http://schemas.microsoft.com/office/drawing/2014/main" id="{482F18B3-3232-56AC-6C69-96106F885972}"/>
                </a:ext>
              </a:extLst>
            </p:cNvPr>
            <p:cNvSpPr/>
            <p:nvPr/>
          </p:nvSpPr>
          <p:spPr>
            <a:xfrm>
              <a:off x="2232511" y="1512759"/>
              <a:ext cx="299534" cy="348068"/>
            </a:xfrm>
            <a:custGeom>
              <a:avLst/>
              <a:gdLst/>
              <a:ahLst/>
              <a:cxnLst/>
              <a:rect l="l" t="t" r="r" b="b"/>
              <a:pathLst>
                <a:path w="9455" h="10987" extrusionOk="0">
                  <a:moveTo>
                    <a:pt x="2965" y="1700"/>
                  </a:moveTo>
                  <a:cubicBezTo>
                    <a:pt x="3275" y="1700"/>
                    <a:pt x="3537" y="1950"/>
                    <a:pt x="3561" y="2271"/>
                  </a:cubicBezTo>
                  <a:cubicBezTo>
                    <a:pt x="3561" y="2355"/>
                    <a:pt x="3632" y="2414"/>
                    <a:pt x="3715" y="2414"/>
                  </a:cubicBezTo>
                  <a:lnTo>
                    <a:pt x="4275" y="2414"/>
                  </a:lnTo>
                  <a:lnTo>
                    <a:pt x="4275" y="3367"/>
                  </a:lnTo>
                  <a:lnTo>
                    <a:pt x="3977" y="3367"/>
                  </a:lnTo>
                  <a:cubicBezTo>
                    <a:pt x="3882" y="3367"/>
                    <a:pt x="3811" y="3438"/>
                    <a:pt x="3811" y="3534"/>
                  </a:cubicBezTo>
                  <a:cubicBezTo>
                    <a:pt x="3811" y="3629"/>
                    <a:pt x="3882" y="3700"/>
                    <a:pt x="3977" y="3700"/>
                  </a:cubicBezTo>
                  <a:lnTo>
                    <a:pt x="4418" y="3700"/>
                  </a:lnTo>
                  <a:cubicBezTo>
                    <a:pt x="4513" y="3700"/>
                    <a:pt x="4585" y="3629"/>
                    <a:pt x="4585" y="3534"/>
                  </a:cubicBezTo>
                  <a:lnTo>
                    <a:pt x="4585" y="3403"/>
                  </a:lnTo>
                  <a:lnTo>
                    <a:pt x="5073" y="3403"/>
                  </a:lnTo>
                  <a:lnTo>
                    <a:pt x="5073" y="9891"/>
                  </a:lnTo>
                  <a:lnTo>
                    <a:pt x="834" y="9891"/>
                  </a:lnTo>
                  <a:lnTo>
                    <a:pt x="834" y="3403"/>
                  </a:lnTo>
                  <a:lnTo>
                    <a:pt x="1322" y="3403"/>
                  </a:lnTo>
                  <a:lnTo>
                    <a:pt x="1322" y="3534"/>
                  </a:lnTo>
                  <a:cubicBezTo>
                    <a:pt x="1322" y="3629"/>
                    <a:pt x="1394" y="3700"/>
                    <a:pt x="1489" y="3700"/>
                  </a:cubicBezTo>
                  <a:lnTo>
                    <a:pt x="3346" y="3700"/>
                  </a:lnTo>
                  <a:cubicBezTo>
                    <a:pt x="3442" y="3700"/>
                    <a:pt x="3513" y="3629"/>
                    <a:pt x="3513" y="3534"/>
                  </a:cubicBezTo>
                  <a:cubicBezTo>
                    <a:pt x="3513" y="3438"/>
                    <a:pt x="3442" y="3367"/>
                    <a:pt x="3346" y="3367"/>
                  </a:cubicBezTo>
                  <a:lnTo>
                    <a:pt x="1656" y="3367"/>
                  </a:lnTo>
                  <a:lnTo>
                    <a:pt x="1656" y="2414"/>
                  </a:lnTo>
                  <a:lnTo>
                    <a:pt x="2203" y="2414"/>
                  </a:lnTo>
                  <a:cubicBezTo>
                    <a:pt x="2287" y="2414"/>
                    <a:pt x="2346" y="2355"/>
                    <a:pt x="2370" y="2271"/>
                  </a:cubicBezTo>
                  <a:cubicBezTo>
                    <a:pt x="2382" y="1950"/>
                    <a:pt x="2644" y="1700"/>
                    <a:pt x="2965" y="1700"/>
                  </a:cubicBezTo>
                  <a:close/>
                  <a:moveTo>
                    <a:pt x="7091" y="1"/>
                  </a:moveTo>
                  <a:cubicBezTo>
                    <a:pt x="6970" y="1"/>
                    <a:pt x="6849" y="12"/>
                    <a:pt x="6728" y="33"/>
                  </a:cubicBezTo>
                  <a:cubicBezTo>
                    <a:pt x="6192" y="140"/>
                    <a:pt x="5728" y="450"/>
                    <a:pt x="5418" y="914"/>
                  </a:cubicBezTo>
                  <a:cubicBezTo>
                    <a:pt x="5085" y="1402"/>
                    <a:pt x="5001" y="1986"/>
                    <a:pt x="5120" y="2522"/>
                  </a:cubicBezTo>
                  <a:lnTo>
                    <a:pt x="4585" y="2522"/>
                  </a:lnTo>
                  <a:lnTo>
                    <a:pt x="4585" y="2248"/>
                  </a:lnTo>
                  <a:cubicBezTo>
                    <a:pt x="4585" y="2164"/>
                    <a:pt x="4501" y="2093"/>
                    <a:pt x="4418" y="2093"/>
                  </a:cubicBezTo>
                  <a:lnTo>
                    <a:pt x="3846" y="2093"/>
                  </a:lnTo>
                  <a:cubicBezTo>
                    <a:pt x="3763" y="1676"/>
                    <a:pt x="3394" y="1379"/>
                    <a:pt x="2953" y="1379"/>
                  </a:cubicBezTo>
                  <a:cubicBezTo>
                    <a:pt x="2525" y="1379"/>
                    <a:pt x="2156" y="1676"/>
                    <a:pt x="2061" y="2093"/>
                  </a:cubicBezTo>
                  <a:lnTo>
                    <a:pt x="1501" y="2093"/>
                  </a:lnTo>
                  <a:cubicBezTo>
                    <a:pt x="1406" y="2093"/>
                    <a:pt x="1334" y="2164"/>
                    <a:pt x="1334" y="2248"/>
                  </a:cubicBezTo>
                  <a:lnTo>
                    <a:pt x="1334" y="2522"/>
                  </a:lnTo>
                  <a:lnTo>
                    <a:pt x="156" y="2522"/>
                  </a:lnTo>
                  <a:cubicBezTo>
                    <a:pt x="72" y="2522"/>
                    <a:pt x="1" y="2593"/>
                    <a:pt x="1" y="2688"/>
                  </a:cubicBezTo>
                  <a:lnTo>
                    <a:pt x="1" y="10832"/>
                  </a:lnTo>
                  <a:cubicBezTo>
                    <a:pt x="1" y="10915"/>
                    <a:pt x="72" y="10987"/>
                    <a:pt x="156" y="10987"/>
                  </a:cubicBezTo>
                  <a:lnTo>
                    <a:pt x="3370" y="10987"/>
                  </a:lnTo>
                  <a:cubicBezTo>
                    <a:pt x="3465" y="10987"/>
                    <a:pt x="3537" y="10915"/>
                    <a:pt x="3537" y="10832"/>
                  </a:cubicBezTo>
                  <a:cubicBezTo>
                    <a:pt x="3537" y="10737"/>
                    <a:pt x="3465" y="10665"/>
                    <a:pt x="3370" y="10665"/>
                  </a:cubicBezTo>
                  <a:lnTo>
                    <a:pt x="322" y="10665"/>
                  </a:lnTo>
                  <a:lnTo>
                    <a:pt x="322" y="2843"/>
                  </a:lnTo>
                  <a:lnTo>
                    <a:pt x="1334" y="2843"/>
                  </a:lnTo>
                  <a:lnTo>
                    <a:pt x="1334" y="3069"/>
                  </a:lnTo>
                  <a:lnTo>
                    <a:pt x="679" y="3069"/>
                  </a:lnTo>
                  <a:cubicBezTo>
                    <a:pt x="596" y="3069"/>
                    <a:pt x="513" y="3141"/>
                    <a:pt x="513" y="3236"/>
                  </a:cubicBezTo>
                  <a:lnTo>
                    <a:pt x="513" y="10058"/>
                  </a:lnTo>
                  <a:cubicBezTo>
                    <a:pt x="513" y="10142"/>
                    <a:pt x="596" y="10213"/>
                    <a:pt x="679" y="10213"/>
                  </a:cubicBezTo>
                  <a:lnTo>
                    <a:pt x="5228" y="10213"/>
                  </a:lnTo>
                  <a:cubicBezTo>
                    <a:pt x="5311" y="10213"/>
                    <a:pt x="5382" y="10142"/>
                    <a:pt x="5382" y="10058"/>
                  </a:cubicBezTo>
                  <a:lnTo>
                    <a:pt x="5382" y="3236"/>
                  </a:lnTo>
                  <a:cubicBezTo>
                    <a:pt x="5382" y="3141"/>
                    <a:pt x="5311" y="3069"/>
                    <a:pt x="5228" y="3069"/>
                  </a:cubicBezTo>
                  <a:lnTo>
                    <a:pt x="4585" y="3069"/>
                  </a:lnTo>
                  <a:lnTo>
                    <a:pt x="4585" y="2843"/>
                  </a:lnTo>
                  <a:lnTo>
                    <a:pt x="5228" y="2843"/>
                  </a:lnTo>
                  <a:cubicBezTo>
                    <a:pt x="5287" y="2998"/>
                    <a:pt x="5370" y="3141"/>
                    <a:pt x="5478" y="3284"/>
                  </a:cubicBezTo>
                  <a:lnTo>
                    <a:pt x="5430" y="4331"/>
                  </a:lnTo>
                  <a:cubicBezTo>
                    <a:pt x="5430" y="4391"/>
                    <a:pt x="5466" y="4438"/>
                    <a:pt x="5501" y="4474"/>
                  </a:cubicBezTo>
                  <a:cubicBezTo>
                    <a:pt x="5537" y="4486"/>
                    <a:pt x="5561" y="4498"/>
                    <a:pt x="5597" y="4498"/>
                  </a:cubicBezTo>
                  <a:lnTo>
                    <a:pt x="5609" y="4498"/>
                  </a:lnTo>
                  <a:lnTo>
                    <a:pt x="5609" y="10665"/>
                  </a:lnTo>
                  <a:lnTo>
                    <a:pt x="3989" y="10665"/>
                  </a:lnTo>
                  <a:cubicBezTo>
                    <a:pt x="3894" y="10665"/>
                    <a:pt x="3823" y="10737"/>
                    <a:pt x="3823" y="10820"/>
                  </a:cubicBezTo>
                  <a:cubicBezTo>
                    <a:pt x="3823" y="10915"/>
                    <a:pt x="3894" y="10987"/>
                    <a:pt x="3989" y="10987"/>
                  </a:cubicBezTo>
                  <a:lnTo>
                    <a:pt x="5775" y="10987"/>
                  </a:lnTo>
                  <a:cubicBezTo>
                    <a:pt x="5859" y="10987"/>
                    <a:pt x="5942" y="10915"/>
                    <a:pt x="5942" y="10820"/>
                  </a:cubicBezTo>
                  <a:lnTo>
                    <a:pt x="5942" y="4367"/>
                  </a:lnTo>
                  <a:lnTo>
                    <a:pt x="6621" y="4046"/>
                  </a:lnTo>
                  <a:cubicBezTo>
                    <a:pt x="6796" y="4092"/>
                    <a:pt x="6971" y="4109"/>
                    <a:pt x="7152" y="4109"/>
                  </a:cubicBezTo>
                  <a:cubicBezTo>
                    <a:pt x="7205" y="4109"/>
                    <a:pt x="7258" y="4108"/>
                    <a:pt x="7311" y="4105"/>
                  </a:cubicBezTo>
                  <a:cubicBezTo>
                    <a:pt x="7395" y="4081"/>
                    <a:pt x="7454" y="4010"/>
                    <a:pt x="7454" y="3926"/>
                  </a:cubicBezTo>
                  <a:cubicBezTo>
                    <a:pt x="7454" y="3831"/>
                    <a:pt x="7371" y="3772"/>
                    <a:pt x="7275" y="3772"/>
                  </a:cubicBezTo>
                  <a:cubicBezTo>
                    <a:pt x="7230" y="3774"/>
                    <a:pt x="7184" y="3776"/>
                    <a:pt x="7137" y="3776"/>
                  </a:cubicBezTo>
                  <a:cubicBezTo>
                    <a:pt x="6977" y="3776"/>
                    <a:pt x="6813" y="3758"/>
                    <a:pt x="6656" y="3712"/>
                  </a:cubicBezTo>
                  <a:cubicBezTo>
                    <a:pt x="6637" y="3707"/>
                    <a:pt x="6619" y="3704"/>
                    <a:pt x="6602" y="3704"/>
                  </a:cubicBezTo>
                  <a:cubicBezTo>
                    <a:pt x="6579" y="3704"/>
                    <a:pt x="6558" y="3710"/>
                    <a:pt x="6537" y="3724"/>
                  </a:cubicBezTo>
                  <a:lnTo>
                    <a:pt x="5763" y="4081"/>
                  </a:lnTo>
                  <a:lnTo>
                    <a:pt x="5799" y="3236"/>
                  </a:lnTo>
                  <a:cubicBezTo>
                    <a:pt x="5799" y="3188"/>
                    <a:pt x="5787" y="3164"/>
                    <a:pt x="5775" y="3129"/>
                  </a:cubicBezTo>
                  <a:cubicBezTo>
                    <a:pt x="5656" y="2986"/>
                    <a:pt x="5561" y="2819"/>
                    <a:pt x="5501" y="2652"/>
                  </a:cubicBezTo>
                  <a:cubicBezTo>
                    <a:pt x="5501" y="2641"/>
                    <a:pt x="5501" y="2641"/>
                    <a:pt x="5490" y="2629"/>
                  </a:cubicBezTo>
                  <a:cubicBezTo>
                    <a:pt x="5311" y="2117"/>
                    <a:pt x="5382" y="1557"/>
                    <a:pt x="5680" y="1093"/>
                  </a:cubicBezTo>
                  <a:cubicBezTo>
                    <a:pt x="5942" y="712"/>
                    <a:pt x="6323" y="450"/>
                    <a:pt x="6787" y="366"/>
                  </a:cubicBezTo>
                  <a:cubicBezTo>
                    <a:pt x="6900" y="342"/>
                    <a:pt x="7015" y="330"/>
                    <a:pt x="7129" y="330"/>
                  </a:cubicBezTo>
                  <a:cubicBezTo>
                    <a:pt x="7461" y="330"/>
                    <a:pt x="7793" y="431"/>
                    <a:pt x="8085" y="617"/>
                  </a:cubicBezTo>
                  <a:cubicBezTo>
                    <a:pt x="8871" y="1152"/>
                    <a:pt x="9097" y="2224"/>
                    <a:pt x="8561" y="3010"/>
                  </a:cubicBezTo>
                  <a:cubicBezTo>
                    <a:pt x="8383" y="3284"/>
                    <a:pt x="8145" y="3486"/>
                    <a:pt x="7847" y="3629"/>
                  </a:cubicBezTo>
                  <a:cubicBezTo>
                    <a:pt x="7764" y="3665"/>
                    <a:pt x="7728" y="3760"/>
                    <a:pt x="7764" y="3831"/>
                  </a:cubicBezTo>
                  <a:cubicBezTo>
                    <a:pt x="7798" y="3883"/>
                    <a:pt x="7857" y="3922"/>
                    <a:pt x="7914" y="3922"/>
                  </a:cubicBezTo>
                  <a:cubicBezTo>
                    <a:pt x="7936" y="3922"/>
                    <a:pt x="7958" y="3916"/>
                    <a:pt x="7978" y="3903"/>
                  </a:cubicBezTo>
                  <a:cubicBezTo>
                    <a:pt x="8323" y="3748"/>
                    <a:pt x="8597" y="3510"/>
                    <a:pt x="8811" y="3188"/>
                  </a:cubicBezTo>
                  <a:cubicBezTo>
                    <a:pt x="9454" y="2260"/>
                    <a:pt x="9192" y="974"/>
                    <a:pt x="8264" y="355"/>
                  </a:cubicBezTo>
                  <a:cubicBezTo>
                    <a:pt x="7904" y="124"/>
                    <a:pt x="7503" y="1"/>
                    <a:pt x="70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5045;p149">
              <a:extLst>
                <a:ext uri="{FF2B5EF4-FFF2-40B4-BE49-F238E27FC236}">
                  <a16:creationId xmlns:a16="http://schemas.microsoft.com/office/drawing/2014/main" id="{5BD42C8D-6B8B-411D-D6F6-93C1E0129406}"/>
                </a:ext>
              </a:extLst>
            </p:cNvPr>
            <p:cNvSpPr/>
            <p:nvPr/>
          </p:nvSpPr>
          <p:spPr>
            <a:xfrm>
              <a:off x="2422623" y="1574883"/>
              <a:ext cx="10201" cy="11373"/>
            </a:xfrm>
            <a:custGeom>
              <a:avLst/>
              <a:gdLst/>
              <a:ahLst/>
              <a:cxnLst/>
              <a:rect l="l" t="t" r="r" b="b"/>
              <a:pathLst>
                <a:path w="322" h="359" extrusionOk="0">
                  <a:moveTo>
                    <a:pt x="155" y="1"/>
                  </a:moveTo>
                  <a:cubicBezTo>
                    <a:pt x="72" y="1"/>
                    <a:pt x="0" y="72"/>
                    <a:pt x="0" y="156"/>
                  </a:cubicBezTo>
                  <a:lnTo>
                    <a:pt x="0" y="191"/>
                  </a:lnTo>
                  <a:cubicBezTo>
                    <a:pt x="0" y="275"/>
                    <a:pt x="72" y="358"/>
                    <a:pt x="155" y="358"/>
                  </a:cubicBezTo>
                  <a:cubicBezTo>
                    <a:pt x="251" y="358"/>
                    <a:pt x="322" y="275"/>
                    <a:pt x="322" y="191"/>
                  </a:cubicBezTo>
                  <a:lnTo>
                    <a:pt x="322" y="156"/>
                  </a:lnTo>
                  <a:cubicBezTo>
                    <a:pt x="322" y="72"/>
                    <a:pt x="251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5046;p149">
              <a:extLst>
                <a:ext uri="{FF2B5EF4-FFF2-40B4-BE49-F238E27FC236}">
                  <a16:creationId xmlns:a16="http://schemas.microsoft.com/office/drawing/2014/main" id="{C89E4989-A0A7-4D3D-1D02-FA26AC5CFDCD}"/>
                </a:ext>
              </a:extLst>
            </p:cNvPr>
            <p:cNvSpPr/>
            <p:nvPr/>
          </p:nvSpPr>
          <p:spPr>
            <a:xfrm>
              <a:off x="2442613" y="1574883"/>
              <a:ext cx="10581" cy="11373"/>
            </a:xfrm>
            <a:custGeom>
              <a:avLst/>
              <a:gdLst/>
              <a:ahLst/>
              <a:cxnLst/>
              <a:rect l="l" t="t" r="r" b="b"/>
              <a:pathLst>
                <a:path w="334" h="359" extrusionOk="0">
                  <a:moveTo>
                    <a:pt x="167" y="1"/>
                  </a:moveTo>
                  <a:cubicBezTo>
                    <a:pt x="84" y="1"/>
                    <a:pt x="1" y="72"/>
                    <a:pt x="1" y="156"/>
                  </a:cubicBezTo>
                  <a:lnTo>
                    <a:pt x="1" y="191"/>
                  </a:lnTo>
                  <a:cubicBezTo>
                    <a:pt x="1" y="275"/>
                    <a:pt x="84" y="358"/>
                    <a:pt x="167" y="358"/>
                  </a:cubicBezTo>
                  <a:cubicBezTo>
                    <a:pt x="262" y="358"/>
                    <a:pt x="334" y="275"/>
                    <a:pt x="334" y="191"/>
                  </a:cubicBezTo>
                  <a:lnTo>
                    <a:pt x="334" y="156"/>
                  </a:lnTo>
                  <a:cubicBezTo>
                    <a:pt x="334" y="72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5047;p149">
              <a:extLst>
                <a:ext uri="{FF2B5EF4-FFF2-40B4-BE49-F238E27FC236}">
                  <a16:creationId xmlns:a16="http://schemas.microsoft.com/office/drawing/2014/main" id="{36A20D58-480E-6E86-C2B1-03D3D4D0736C}"/>
                </a:ext>
              </a:extLst>
            </p:cNvPr>
            <p:cNvSpPr/>
            <p:nvPr/>
          </p:nvSpPr>
          <p:spPr>
            <a:xfrm>
              <a:off x="2462983" y="1574883"/>
              <a:ext cx="10581" cy="11373"/>
            </a:xfrm>
            <a:custGeom>
              <a:avLst/>
              <a:gdLst/>
              <a:ahLst/>
              <a:cxnLst/>
              <a:rect l="l" t="t" r="r" b="b"/>
              <a:pathLst>
                <a:path w="334" h="359" extrusionOk="0">
                  <a:moveTo>
                    <a:pt x="167" y="1"/>
                  </a:moveTo>
                  <a:cubicBezTo>
                    <a:pt x="72" y="1"/>
                    <a:pt x="0" y="72"/>
                    <a:pt x="0" y="156"/>
                  </a:cubicBezTo>
                  <a:lnTo>
                    <a:pt x="0" y="191"/>
                  </a:lnTo>
                  <a:cubicBezTo>
                    <a:pt x="0" y="275"/>
                    <a:pt x="72" y="358"/>
                    <a:pt x="167" y="358"/>
                  </a:cubicBezTo>
                  <a:cubicBezTo>
                    <a:pt x="250" y="358"/>
                    <a:pt x="334" y="275"/>
                    <a:pt x="334" y="191"/>
                  </a:cubicBezTo>
                  <a:lnTo>
                    <a:pt x="334" y="156"/>
                  </a:lnTo>
                  <a:cubicBezTo>
                    <a:pt x="310" y="72"/>
                    <a:pt x="250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5048;p149">
              <a:extLst>
                <a:ext uri="{FF2B5EF4-FFF2-40B4-BE49-F238E27FC236}">
                  <a16:creationId xmlns:a16="http://schemas.microsoft.com/office/drawing/2014/main" id="{9CDCBFE2-4602-01E9-1A41-EC587E0226AD}"/>
                </a:ext>
              </a:extLst>
            </p:cNvPr>
            <p:cNvSpPr/>
            <p:nvPr/>
          </p:nvSpPr>
          <p:spPr>
            <a:xfrm>
              <a:off x="2482974" y="1574883"/>
              <a:ext cx="10201" cy="11373"/>
            </a:xfrm>
            <a:custGeom>
              <a:avLst/>
              <a:gdLst/>
              <a:ahLst/>
              <a:cxnLst/>
              <a:rect l="l" t="t" r="r" b="b"/>
              <a:pathLst>
                <a:path w="322" h="359" extrusionOk="0">
                  <a:moveTo>
                    <a:pt x="155" y="1"/>
                  </a:moveTo>
                  <a:cubicBezTo>
                    <a:pt x="72" y="1"/>
                    <a:pt x="0" y="72"/>
                    <a:pt x="0" y="156"/>
                  </a:cubicBezTo>
                  <a:lnTo>
                    <a:pt x="0" y="191"/>
                  </a:lnTo>
                  <a:cubicBezTo>
                    <a:pt x="0" y="275"/>
                    <a:pt x="72" y="358"/>
                    <a:pt x="155" y="358"/>
                  </a:cubicBezTo>
                  <a:cubicBezTo>
                    <a:pt x="251" y="358"/>
                    <a:pt x="322" y="275"/>
                    <a:pt x="322" y="191"/>
                  </a:cubicBezTo>
                  <a:lnTo>
                    <a:pt x="322" y="156"/>
                  </a:lnTo>
                  <a:cubicBezTo>
                    <a:pt x="322" y="72"/>
                    <a:pt x="251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5049;p149">
              <a:extLst>
                <a:ext uri="{FF2B5EF4-FFF2-40B4-BE49-F238E27FC236}">
                  <a16:creationId xmlns:a16="http://schemas.microsoft.com/office/drawing/2014/main" id="{D87A962D-A5B6-6096-6AE3-920D2A9A2BED}"/>
                </a:ext>
              </a:extLst>
            </p:cNvPr>
            <p:cNvSpPr/>
            <p:nvPr/>
          </p:nvSpPr>
          <p:spPr>
            <a:xfrm>
              <a:off x="2312852" y="1654495"/>
              <a:ext cx="26073" cy="49041"/>
            </a:xfrm>
            <a:custGeom>
              <a:avLst/>
              <a:gdLst/>
              <a:ahLst/>
              <a:cxnLst/>
              <a:rect l="l" t="t" r="r" b="b"/>
              <a:pathLst>
                <a:path w="823" h="1548" extrusionOk="0">
                  <a:moveTo>
                    <a:pt x="179" y="0"/>
                  </a:moveTo>
                  <a:cubicBezTo>
                    <a:pt x="96" y="0"/>
                    <a:pt x="25" y="72"/>
                    <a:pt x="25" y="167"/>
                  </a:cubicBezTo>
                  <a:cubicBezTo>
                    <a:pt x="25" y="250"/>
                    <a:pt x="96" y="322"/>
                    <a:pt x="179" y="322"/>
                  </a:cubicBezTo>
                  <a:lnTo>
                    <a:pt x="263" y="322"/>
                  </a:lnTo>
                  <a:lnTo>
                    <a:pt x="263" y="1215"/>
                  </a:lnTo>
                  <a:lnTo>
                    <a:pt x="167" y="1215"/>
                  </a:lnTo>
                  <a:cubicBezTo>
                    <a:pt x="84" y="1215"/>
                    <a:pt x="1" y="1298"/>
                    <a:pt x="1" y="1381"/>
                  </a:cubicBezTo>
                  <a:cubicBezTo>
                    <a:pt x="1" y="1477"/>
                    <a:pt x="84" y="1548"/>
                    <a:pt x="167" y="1548"/>
                  </a:cubicBezTo>
                  <a:lnTo>
                    <a:pt x="656" y="1548"/>
                  </a:lnTo>
                  <a:cubicBezTo>
                    <a:pt x="751" y="1548"/>
                    <a:pt x="822" y="1477"/>
                    <a:pt x="822" y="1381"/>
                  </a:cubicBezTo>
                  <a:cubicBezTo>
                    <a:pt x="822" y="1274"/>
                    <a:pt x="751" y="1203"/>
                    <a:pt x="668" y="1203"/>
                  </a:cubicBezTo>
                  <a:lnTo>
                    <a:pt x="572" y="1203"/>
                  </a:lnTo>
                  <a:lnTo>
                    <a:pt x="572" y="167"/>
                  </a:lnTo>
                  <a:cubicBezTo>
                    <a:pt x="572" y="72"/>
                    <a:pt x="501" y="0"/>
                    <a:pt x="4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5050;p149">
              <a:extLst>
                <a:ext uri="{FF2B5EF4-FFF2-40B4-BE49-F238E27FC236}">
                  <a16:creationId xmlns:a16="http://schemas.microsoft.com/office/drawing/2014/main" id="{1E2DD291-AEF9-6EF2-955B-7BCEB587CEDE}"/>
                </a:ext>
              </a:extLst>
            </p:cNvPr>
            <p:cNvSpPr/>
            <p:nvPr/>
          </p:nvSpPr>
          <p:spPr>
            <a:xfrm>
              <a:off x="2316242" y="1637135"/>
              <a:ext cx="14383" cy="13971"/>
            </a:xfrm>
            <a:custGeom>
              <a:avLst/>
              <a:gdLst/>
              <a:ahLst/>
              <a:cxnLst/>
              <a:rect l="l" t="t" r="r" b="b"/>
              <a:pathLst>
                <a:path w="454" h="441" extrusionOk="0">
                  <a:moveTo>
                    <a:pt x="227" y="0"/>
                  </a:moveTo>
                  <a:cubicBezTo>
                    <a:pt x="96" y="0"/>
                    <a:pt x="1" y="96"/>
                    <a:pt x="1" y="215"/>
                  </a:cubicBezTo>
                  <a:cubicBezTo>
                    <a:pt x="1" y="334"/>
                    <a:pt x="108" y="441"/>
                    <a:pt x="227" y="441"/>
                  </a:cubicBezTo>
                  <a:cubicBezTo>
                    <a:pt x="358" y="441"/>
                    <a:pt x="453" y="334"/>
                    <a:pt x="453" y="215"/>
                  </a:cubicBezTo>
                  <a:cubicBezTo>
                    <a:pt x="453" y="96"/>
                    <a:pt x="358" y="0"/>
                    <a:pt x="2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" name="Google Shape;13430;p147">
            <a:extLst>
              <a:ext uri="{FF2B5EF4-FFF2-40B4-BE49-F238E27FC236}">
                <a16:creationId xmlns:a16="http://schemas.microsoft.com/office/drawing/2014/main" id="{F1D647B7-DA8B-7529-4F08-87576DA5723D}"/>
              </a:ext>
            </a:extLst>
          </p:cNvPr>
          <p:cNvSpPr/>
          <p:nvPr/>
        </p:nvSpPr>
        <p:spPr>
          <a:xfrm>
            <a:off x="10617495" y="5580926"/>
            <a:ext cx="629151" cy="515697"/>
          </a:xfrm>
          <a:custGeom>
            <a:avLst/>
            <a:gdLst/>
            <a:ahLst/>
            <a:cxnLst/>
            <a:rect l="l" t="t" r="r" b="b"/>
            <a:pathLst>
              <a:path w="11967" h="9809" extrusionOk="0">
                <a:moveTo>
                  <a:pt x="8309" y="358"/>
                </a:moveTo>
                <a:cubicBezTo>
                  <a:pt x="8940" y="358"/>
                  <a:pt x="9663" y="469"/>
                  <a:pt x="10418" y="796"/>
                </a:cubicBezTo>
                <a:lnTo>
                  <a:pt x="10418" y="7796"/>
                </a:lnTo>
                <a:cubicBezTo>
                  <a:pt x="9723" y="7513"/>
                  <a:pt x="8997" y="7381"/>
                  <a:pt x="8289" y="7381"/>
                </a:cubicBezTo>
                <a:cubicBezTo>
                  <a:pt x="7542" y="7381"/>
                  <a:pt x="6816" y="7527"/>
                  <a:pt x="6168" y="7796"/>
                </a:cubicBezTo>
                <a:lnTo>
                  <a:pt x="6168" y="796"/>
                </a:lnTo>
                <a:cubicBezTo>
                  <a:pt x="6430" y="676"/>
                  <a:pt x="7238" y="358"/>
                  <a:pt x="8309" y="358"/>
                </a:cubicBezTo>
                <a:close/>
                <a:moveTo>
                  <a:pt x="3700" y="358"/>
                </a:moveTo>
                <a:cubicBezTo>
                  <a:pt x="4458" y="358"/>
                  <a:pt x="5191" y="513"/>
                  <a:pt x="5823" y="796"/>
                </a:cubicBezTo>
                <a:cubicBezTo>
                  <a:pt x="5811" y="1677"/>
                  <a:pt x="5811" y="6761"/>
                  <a:pt x="5811" y="7796"/>
                </a:cubicBezTo>
                <a:cubicBezTo>
                  <a:pt x="5418" y="7642"/>
                  <a:pt x="4656" y="7392"/>
                  <a:pt x="3668" y="7392"/>
                </a:cubicBezTo>
                <a:cubicBezTo>
                  <a:pt x="2929" y="7392"/>
                  <a:pt x="2215" y="7523"/>
                  <a:pt x="1548" y="7808"/>
                </a:cubicBezTo>
                <a:lnTo>
                  <a:pt x="1548" y="3867"/>
                </a:lnTo>
                <a:cubicBezTo>
                  <a:pt x="1548" y="3760"/>
                  <a:pt x="1477" y="3689"/>
                  <a:pt x="1370" y="3689"/>
                </a:cubicBezTo>
                <a:cubicBezTo>
                  <a:pt x="1262" y="3689"/>
                  <a:pt x="1191" y="3760"/>
                  <a:pt x="1191" y="3867"/>
                </a:cubicBezTo>
                <a:lnTo>
                  <a:pt x="1191" y="7987"/>
                </a:lnTo>
                <a:cubicBezTo>
                  <a:pt x="1191" y="8118"/>
                  <a:pt x="1298" y="8225"/>
                  <a:pt x="1429" y="8225"/>
                </a:cubicBezTo>
                <a:cubicBezTo>
                  <a:pt x="1465" y="8225"/>
                  <a:pt x="1489" y="8225"/>
                  <a:pt x="1524" y="8213"/>
                </a:cubicBezTo>
                <a:cubicBezTo>
                  <a:pt x="2203" y="7916"/>
                  <a:pt x="2917" y="7761"/>
                  <a:pt x="3656" y="7761"/>
                </a:cubicBezTo>
                <a:cubicBezTo>
                  <a:pt x="4715" y="7761"/>
                  <a:pt x="5537" y="8070"/>
                  <a:pt x="5799" y="8189"/>
                </a:cubicBezTo>
                <a:lnTo>
                  <a:pt x="5799" y="8606"/>
                </a:lnTo>
                <a:lnTo>
                  <a:pt x="417" y="8606"/>
                </a:lnTo>
                <a:cubicBezTo>
                  <a:pt x="381" y="8606"/>
                  <a:pt x="358" y="8582"/>
                  <a:pt x="358" y="8547"/>
                </a:cubicBezTo>
                <a:lnTo>
                  <a:pt x="358" y="1248"/>
                </a:lnTo>
                <a:cubicBezTo>
                  <a:pt x="358" y="1212"/>
                  <a:pt x="381" y="1188"/>
                  <a:pt x="417" y="1188"/>
                </a:cubicBezTo>
                <a:lnTo>
                  <a:pt x="1203" y="1188"/>
                </a:lnTo>
                <a:lnTo>
                  <a:pt x="1203" y="3153"/>
                </a:lnTo>
                <a:cubicBezTo>
                  <a:pt x="1203" y="3248"/>
                  <a:pt x="1274" y="3332"/>
                  <a:pt x="1382" y="3332"/>
                </a:cubicBezTo>
                <a:cubicBezTo>
                  <a:pt x="1489" y="3332"/>
                  <a:pt x="1560" y="3248"/>
                  <a:pt x="1560" y="3153"/>
                </a:cubicBezTo>
                <a:lnTo>
                  <a:pt x="1560" y="796"/>
                </a:lnTo>
                <a:cubicBezTo>
                  <a:pt x="2253" y="495"/>
                  <a:pt x="2987" y="358"/>
                  <a:pt x="3700" y="358"/>
                </a:cubicBezTo>
                <a:close/>
                <a:moveTo>
                  <a:pt x="6608" y="7987"/>
                </a:moveTo>
                <a:lnTo>
                  <a:pt x="6608" y="9249"/>
                </a:lnTo>
                <a:lnTo>
                  <a:pt x="6501" y="9166"/>
                </a:lnTo>
                <a:cubicBezTo>
                  <a:pt x="6471" y="9136"/>
                  <a:pt x="6430" y="9121"/>
                  <a:pt x="6390" y="9121"/>
                </a:cubicBezTo>
                <a:cubicBezTo>
                  <a:pt x="6349" y="9121"/>
                  <a:pt x="6311" y="9136"/>
                  <a:pt x="6287" y="9166"/>
                </a:cubicBezTo>
                <a:lnTo>
                  <a:pt x="6168" y="9261"/>
                </a:lnTo>
                <a:lnTo>
                  <a:pt x="6168" y="8166"/>
                </a:lnTo>
                <a:cubicBezTo>
                  <a:pt x="6251" y="8118"/>
                  <a:pt x="6418" y="8058"/>
                  <a:pt x="6608" y="7987"/>
                </a:cubicBezTo>
                <a:close/>
                <a:moveTo>
                  <a:pt x="8273" y="0"/>
                </a:moveTo>
                <a:cubicBezTo>
                  <a:pt x="7438" y="0"/>
                  <a:pt x="6643" y="178"/>
                  <a:pt x="5989" y="486"/>
                </a:cubicBezTo>
                <a:cubicBezTo>
                  <a:pt x="5715" y="367"/>
                  <a:pt x="4858" y="10"/>
                  <a:pt x="3668" y="10"/>
                </a:cubicBezTo>
                <a:cubicBezTo>
                  <a:pt x="2858" y="10"/>
                  <a:pt x="2072" y="176"/>
                  <a:pt x="1322" y="510"/>
                </a:cubicBezTo>
                <a:cubicBezTo>
                  <a:pt x="1143" y="593"/>
                  <a:pt x="1191" y="796"/>
                  <a:pt x="1191" y="843"/>
                </a:cubicBezTo>
                <a:lnTo>
                  <a:pt x="405" y="843"/>
                </a:lnTo>
                <a:cubicBezTo>
                  <a:pt x="179" y="843"/>
                  <a:pt x="0" y="1022"/>
                  <a:pt x="0" y="1248"/>
                </a:cubicBezTo>
                <a:lnTo>
                  <a:pt x="0" y="8535"/>
                </a:lnTo>
                <a:cubicBezTo>
                  <a:pt x="0" y="8761"/>
                  <a:pt x="179" y="8939"/>
                  <a:pt x="405" y="8939"/>
                </a:cubicBezTo>
                <a:lnTo>
                  <a:pt x="5811" y="8939"/>
                </a:lnTo>
                <a:lnTo>
                  <a:pt x="5811" y="9630"/>
                </a:lnTo>
                <a:cubicBezTo>
                  <a:pt x="5811" y="9740"/>
                  <a:pt x="5889" y="9808"/>
                  <a:pt x="5977" y="9808"/>
                </a:cubicBezTo>
                <a:cubicBezTo>
                  <a:pt x="6013" y="9808"/>
                  <a:pt x="6050" y="9797"/>
                  <a:pt x="6084" y="9773"/>
                </a:cubicBezTo>
                <a:lnTo>
                  <a:pt x="6382" y="9535"/>
                </a:lnTo>
                <a:cubicBezTo>
                  <a:pt x="6656" y="9737"/>
                  <a:pt x="6668" y="9809"/>
                  <a:pt x="6787" y="9809"/>
                </a:cubicBezTo>
                <a:cubicBezTo>
                  <a:pt x="6894" y="9809"/>
                  <a:pt x="6966" y="9737"/>
                  <a:pt x="6966" y="9630"/>
                </a:cubicBezTo>
                <a:lnTo>
                  <a:pt x="6966" y="8939"/>
                </a:lnTo>
                <a:lnTo>
                  <a:pt x="9335" y="8939"/>
                </a:lnTo>
                <a:cubicBezTo>
                  <a:pt x="9442" y="8939"/>
                  <a:pt x="9513" y="8856"/>
                  <a:pt x="9513" y="8761"/>
                </a:cubicBezTo>
                <a:cubicBezTo>
                  <a:pt x="9513" y="8654"/>
                  <a:pt x="9442" y="8582"/>
                  <a:pt x="9335" y="8582"/>
                </a:cubicBezTo>
                <a:lnTo>
                  <a:pt x="6966" y="8582"/>
                </a:lnTo>
                <a:lnTo>
                  <a:pt x="6966" y="7892"/>
                </a:lnTo>
                <a:cubicBezTo>
                  <a:pt x="7400" y="7783"/>
                  <a:pt x="7847" y="7728"/>
                  <a:pt x="8295" y="7728"/>
                </a:cubicBezTo>
                <a:cubicBezTo>
                  <a:pt x="9025" y="7728"/>
                  <a:pt x="9760" y="7875"/>
                  <a:pt x="10454" y="8177"/>
                </a:cubicBezTo>
                <a:cubicBezTo>
                  <a:pt x="10483" y="8192"/>
                  <a:pt x="10514" y="8199"/>
                  <a:pt x="10544" y="8199"/>
                </a:cubicBezTo>
                <a:cubicBezTo>
                  <a:pt x="10662" y="8199"/>
                  <a:pt x="10776" y="8096"/>
                  <a:pt x="10776" y="7963"/>
                </a:cubicBezTo>
                <a:lnTo>
                  <a:pt x="10776" y="1177"/>
                </a:lnTo>
                <a:lnTo>
                  <a:pt x="11561" y="1177"/>
                </a:lnTo>
                <a:cubicBezTo>
                  <a:pt x="11597" y="1177"/>
                  <a:pt x="11621" y="1212"/>
                  <a:pt x="11621" y="1236"/>
                </a:cubicBezTo>
                <a:lnTo>
                  <a:pt x="11621" y="8535"/>
                </a:lnTo>
                <a:cubicBezTo>
                  <a:pt x="11621" y="8570"/>
                  <a:pt x="11597" y="8594"/>
                  <a:pt x="11561" y="8594"/>
                </a:cubicBezTo>
                <a:lnTo>
                  <a:pt x="10049" y="8594"/>
                </a:lnTo>
                <a:cubicBezTo>
                  <a:pt x="9942" y="8594"/>
                  <a:pt x="9871" y="8666"/>
                  <a:pt x="9871" y="8773"/>
                </a:cubicBezTo>
                <a:cubicBezTo>
                  <a:pt x="9871" y="8880"/>
                  <a:pt x="9942" y="8951"/>
                  <a:pt x="10049" y="8951"/>
                </a:cubicBezTo>
                <a:lnTo>
                  <a:pt x="11561" y="8951"/>
                </a:lnTo>
                <a:cubicBezTo>
                  <a:pt x="11788" y="8951"/>
                  <a:pt x="11966" y="8773"/>
                  <a:pt x="11966" y="8547"/>
                </a:cubicBezTo>
                <a:lnTo>
                  <a:pt x="11966" y="1236"/>
                </a:lnTo>
                <a:cubicBezTo>
                  <a:pt x="11954" y="998"/>
                  <a:pt x="11776" y="831"/>
                  <a:pt x="11549" y="831"/>
                </a:cubicBezTo>
                <a:lnTo>
                  <a:pt x="10764" y="831"/>
                </a:lnTo>
                <a:cubicBezTo>
                  <a:pt x="10752" y="784"/>
                  <a:pt x="10811" y="581"/>
                  <a:pt x="10633" y="498"/>
                </a:cubicBezTo>
                <a:cubicBezTo>
                  <a:pt x="9864" y="154"/>
                  <a:pt x="9051" y="0"/>
                  <a:pt x="82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" name="Google Shape;13871;p148">
            <a:extLst>
              <a:ext uri="{FF2B5EF4-FFF2-40B4-BE49-F238E27FC236}">
                <a16:creationId xmlns:a16="http://schemas.microsoft.com/office/drawing/2014/main" id="{DD2B9D02-D594-70A7-C6B5-C3D0905C3D72}"/>
              </a:ext>
            </a:extLst>
          </p:cNvPr>
          <p:cNvGrpSpPr/>
          <p:nvPr/>
        </p:nvGrpSpPr>
        <p:grpSpPr>
          <a:xfrm>
            <a:off x="5772017" y="4350572"/>
            <a:ext cx="632516" cy="633196"/>
            <a:chOff x="3539102" y="2427549"/>
            <a:chExt cx="355099" cy="355481"/>
          </a:xfrm>
          <a:solidFill>
            <a:schemeClr val="accent1"/>
          </a:solidFill>
        </p:grpSpPr>
        <p:sp>
          <p:nvSpPr>
            <p:cNvPr id="80" name="Google Shape;13872;p148">
              <a:extLst>
                <a:ext uri="{FF2B5EF4-FFF2-40B4-BE49-F238E27FC236}">
                  <a16:creationId xmlns:a16="http://schemas.microsoft.com/office/drawing/2014/main" id="{045DDE75-3C20-F9A7-AA8D-00C373AACB6F}"/>
                </a:ext>
              </a:extLst>
            </p:cNvPr>
            <p:cNvSpPr/>
            <p:nvPr/>
          </p:nvSpPr>
          <p:spPr>
            <a:xfrm>
              <a:off x="3539102" y="2561320"/>
              <a:ext cx="355099" cy="221710"/>
            </a:xfrm>
            <a:custGeom>
              <a:avLst/>
              <a:gdLst/>
              <a:ahLst/>
              <a:cxnLst/>
              <a:rect l="l" t="t" r="r" b="b"/>
              <a:pathLst>
                <a:path w="11157" h="6966" extrusionOk="0">
                  <a:moveTo>
                    <a:pt x="2953" y="3131"/>
                  </a:moveTo>
                  <a:lnTo>
                    <a:pt x="2953" y="6644"/>
                  </a:lnTo>
                  <a:lnTo>
                    <a:pt x="1537" y="6644"/>
                  </a:lnTo>
                  <a:lnTo>
                    <a:pt x="1537" y="3131"/>
                  </a:lnTo>
                  <a:close/>
                  <a:moveTo>
                    <a:pt x="6263" y="2250"/>
                  </a:moveTo>
                  <a:lnTo>
                    <a:pt x="6263" y="6644"/>
                  </a:lnTo>
                  <a:lnTo>
                    <a:pt x="4858" y="6644"/>
                  </a:lnTo>
                  <a:lnTo>
                    <a:pt x="4858" y="2250"/>
                  </a:lnTo>
                  <a:close/>
                  <a:moveTo>
                    <a:pt x="9585" y="333"/>
                  </a:moveTo>
                  <a:lnTo>
                    <a:pt x="9585" y="6644"/>
                  </a:lnTo>
                  <a:lnTo>
                    <a:pt x="8168" y="6644"/>
                  </a:lnTo>
                  <a:lnTo>
                    <a:pt x="8168" y="333"/>
                  </a:lnTo>
                  <a:close/>
                  <a:moveTo>
                    <a:pt x="8025" y="0"/>
                  </a:moveTo>
                  <a:cubicBezTo>
                    <a:pt x="7930" y="0"/>
                    <a:pt x="7859" y="83"/>
                    <a:pt x="7859" y="167"/>
                  </a:cubicBezTo>
                  <a:lnTo>
                    <a:pt x="7859" y="6644"/>
                  </a:lnTo>
                  <a:lnTo>
                    <a:pt x="6609" y="6644"/>
                  </a:lnTo>
                  <a:lnTo>
                    <a:pt x="6609" y="2084"/>
                  </a:lnTo>
                  <a:cubicBezTo>
                    <a:pt x="6609" y="2000"/>
                    <a:pt x="6537" y="1917"/>
                    <a:pt x="6442" y="1917"/>
                  </a:cubicBezTo>
                  <a:lnTo>
                    <a:pt x="4704" y="1917"/>
                  </a:lnTo>
                  <a:cubicBezTo>
                    <a:pt x="4608" y="1917"/>
                    <a:pt x="4537" y="2000"/>
                    <a:pt x="4537" y="2084"/>
                  </a:cubicBezTo>
                  <a:lnTo>
                    <a:pt x="4537" y="6644"/>
                  </a:lnTo>
                  <a:lnTo>
                    <a:pt x="3287" y="6644"/>
                  </a:lnTo>
                  <a:lnTo>
                    <a:pt x="3287" y="2965"/>
                  </a:lnTo>
                  <a:cubicBezTo>
                    <a:pt x="3287" y="2881"/>
                    <a:pt x="3215" y="2798"/>
                    <a:pt x="3120" y="2798"/>
                  </a:cubicBezTo>
                  <a:lnTo>
                    <a:pt x="1382" y="2798"/>
                  </a:lnTo>
                  <a:cubicBezTo>
                    <a:pt x="1298" y="2798"/>
                    <a:pt x="1215" y="2881"/>
                    <a:pt x="1215" y="2965"/>
                  </a:cubicBezTo>
                  <a:lnTo>
                    <a:pt x="1215" y="6644"/>
                  </a:lnTo>
                  <a:lnTo>
                    <a:pt x="167" y="6644"/>
                  </a:lnTo>
                  <a:cubicBezTo>
                    <a:pt x="72" y="6644"/>
                    <a:pt x="1" y="6715"/>
                    <a:pt x="1" y="6810"/>
                  </a:cubicBezTo>
                  <a:cubicBezTo>
                    <a:pt x="1" y="6894"/>
                    <a:pt x="72" y="6965"/>
                    <a:pt x="167" y="6965"/>
                  </a:cubicBezTo>
                  <a:lnTo>
                    <a:pt x="11002" y="6965"/>
                  </a:lnTo>
                  <a:cubicBezTo>
                    <a:pt x="11085" y="6965"/>
                    <a:pt x="11157" y="6894"/>
                    <a:pt x="11157" y="6810"/>
                  </a:cubicBezTo>
                  <a:cubicBezTo>
                    <a:pt x="11145" y="6715"/>
                    <a:pt x="11073" y="6644"/>
                    <a:pt x="10990" y="6644"/>
                  </a:cubicBezTo>
                  <a:lnTo>
                    <a:pt x="9930" y="6644"/>
                  </a:lnTo>
                  <a:lnTo>
                    <a:pt x="9930" y="167"/>
                  </a:lnTo>
                  <a:cubicBezTo>
                    <a:pt x="9930" y="83"/>
                    <a:pt x="9859" y="0"/>
                    <a:pt x="97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3873;p148">
              <a:extLst>
                <a:ext uri="{FF2B5EF4-FFF2-40B4-BE49-F238E27FC236}">
                  <a16:creationId xmlns:a16="http://schemas.microsoft.com/office/drawing/2014/main" id="{D8DDAB4C-7DF5-8A20-6ACE-620B4682F4FB}"/>
                </a:ext>
              </a:extLst>
            </p:cNvPr>
            <p:cNvSpPr/>
            <p:nvPr/>
          </p:nvSpPr>
          <p:spPr>
            <a:xfrm>
              <a:off x="3544417" y="2427549"/>
              <a:ext cx="339568" cy="205415"/>
            </a:xfrm>
            <a:custGeom>
              <a:avLst/>
              <a:gdLst/>
              <a:ahLst/>
              <a:cxnLst/>
              <a:rect l="l" t="t" r="r" b="b"/>
              <a:pathLst>
                <a:path w="10669" h="6454" extrusionOk="0">
                  <a:moveTo>
                    <a:pt x="10157" y="0"/>
                  </a:moveTo>
                  <a:cubicBezTo>
                    <a:pt x="10125" y="0"/>
                    <a:pt x="10093" y="4"/>
                    <a:pt x="10061" y="12"/>
                  </a:cubicBezTo>
                  <a:lnTo>
                    <a:pt x="8656" y="191"/>
                  </a:lnTo>
                  <a:cubicBezTo>
                    <a:pt x="8382" y="214"/>
                    <a:pt x="8180" y="488"/>
                    <a:pt x="8216" y="762"/>
                  </a:cubicBezTo>
                  <a:cubicBezTo>
                    <a:pt x="8238" y="1032"/>
                    <a:pt x="8483" y="1217"/>
                    <a:pt x="8751" y="1217"/>
                  </a:cubicBezTo>
                  <a:cubicBezTo>
                    <a:pt x="8767" y="1217"/>
                    <a:pt x="8783" y="1216"/>
                    <a:pt x="8799" y="1215"/>
                  </a:cubicBezTo>
                  <a:lnTo>
                    <a:pt x="8906" y="1203"/>
                  </a:lnTo>
                  <a:lnTo>
                    <a:pt x="8906" y="1203"/>
                  </a:lnTo>
                  <a:cubicBezTo>
                    <a:pt x="7204" y="3191"/>
                    <a:pt x="5156" y="4215"/>
                    <a:pt x="3715" y="4727"/>
                  </a:cubicBezTo>
                  <a:cubicBezTo>
                    <a:pt x="1917" y="5370"/>
                    <a:pt x="524" y="5429"/>
                    <a:pt x="500" y="5429"/>
                  </a:cubicBezTo>
                  <a:cubicBezTo>
                    <a:pt x="227" y="5441"/>
                    <a:pt x="0" y="5679"/>
                    <a:pt x="12" y="5965"/>
                  </a:cubicBezTo>
                  <a:cubicBezTo>
                    <a:pt x="24" y="6239"/>
                    <a:pt x="250" y="6453"/>
                    <a:pt x="524" y="6453"/>
                  </a:cubicBezTo>
                  <a:lnTo>
                    <a:pt x="536" y="6453"/>
                  </a:lnTo>
                  <a:cubicBezTo>
                    <a:pt x="596" y="6453"/>
                    <a:pt x="2084" y="6394"/>
                    <a:pt x="4037" y="5703"/>
                  </a:cubicBezTo>
                  <a:cubicBezTo>
                    <a:pt x="5132" y="5322"/>
                    <a:pt x="6156" y="4798"/>
                    <a:pt x="7096" y="4167"/>
                  </a:cubicBezTo>
                  <a:cubicBezTo>
                    <a:pt x="7168" y="4120"/>
                    <a:pt x="7192" y="4013"/>
                    <a:pt x="7144" y="3941"/>
                  </a:cubicBezTo>
                  <a:cubicBezTo>
                    <a:pt x="7113" y="3895"/>
                    <a:pt x="7058" y="3869"/>
                    <a:pt x="7003" y="3869"/>
                  </a:cubicBezTo>
                  <a:cubicBezTo>
                    <a:pt x="6973" y="3869"/>
                    <a:pt x="6943" y="3877"/>
                    <a:pt x="6918" y="3893"/>
                  </a:cubicBezTo>
                  <a:cubicBezTo>
                    <a:pt x="5989" y="4513"/>
                    <a:pt x="5001" y="5025"/>
                    <a:pt x="3929" y="5394"/>
                  </a:cubicBezTo>
                  <a:cubicBezTo>
                    <a:pt x="2024" y="6084"/>
                    <a:pt x="596" y="6120"/>
                    <a:pt x="536" y="6120"/>
                  </a:cubicBezTo>
                  <a:cubicBezTo>
                    <a:pt x="429" y="6120"/>
                    <a:pt x="358" y="6049"/>
                    <a:pt x="358" y="5953"/>
                  </a:cubicBezTo>
                  <a:cubicBezTo>
                    <a:pt x="358" y="5846"/>
                    <a:pt x="429" y="5751"/>
                    <a:pt x="536" y="5751"/>
                  </a:cubicBezTo>
                  <a:cubicBezTo>
                    <a:pt x="548" y="5751"/>
                    <a:pt x="1989" y="5691"/>
                    <a:pt x="3834" y="5036"/>
                  </a:cubicBezTo>
                  <a:cubicBezTo>
                    <a:pt x="5406" y="4489"/>
                    <a:pt x="7632" y="3346"/>
                    <a:pt x="9454" y="1084"/>
                  </a:cubicBezTo>
                  <a:cubicBezTo>
                    <a:pt x="9534" y="969"/>
                    <a:pt x="9459" y="809"/>
                    <a:pt x="9315" y="809"/>
                  </a:cubicBezTo>
                  <a:cubicBezTo>
                    <a:pt x="9310" y="809"/>
                    <a:pt x="9304" y="809"/>
                    <a:pt x="9299" y="810"/>
                  </a:cubicBezTo>
                  <a:lnTo>
                    <a:pt x="8775" y="869"/>
                  </a:lnTo>
                  <a:cubicBezTo>
                    <a:pt x="8768" y="870"/>
                    <a:pt x="8761" y="871"/>
                    <a:pt x="8754" y="871"/>
                  </a:cubicBezTo>
                  <a:cubicBezTo>
                    <a:pt x="8676" y="871"/>
                    <a:pt x="8595" y="815"/>
                    <a:pt x="8573" y="738"/>
                  </a:cubicBezTo>
                  <a:cubicBezTo>
                    <a:pt x="8537" y="631"/>
                    <a:pt x="8620" y="512"/>
                    <a:pt x="8740" y="500"/>
                  </a:cubicBezTo>
                  <a:lnTo>
                    <a:pt x="10133" y="322"/>
                  </a:lnTo>
                  <a:cubicBezTo>
                    <a:pt x="10139" y="321"/>
                    <a:pt x="10146" y="320"/>
                    <a:pt x="10153" y="320"/>
                  </a:cubicBezTo>
                  <a:cubicBezTo>
                    <a:pt x="10253" y="320"/>
                    <a:pt x="10347" y="400"/>
                    <a:pt x="10347" y="500"/>
                  </a:cubicBezTo>
                  <a:lnTo>
                    <a:pt x="10347" y="1893"/>
                  </a:lnTo>
                  <a:cubicBezTo>
                    <a:pt x="10347" y="2000"/>
                    <a:pt x="10252" y="2072"/>
                    <a:pt x="10168" y="2072"/>
                  </a:cubicBezTo>
                  <a:cubicBezTo>
                    <a:pt x="10073" y="2072"/>
                    <a:pt x="9990" y="1988"/>
                    <a:pt x="9990" y="1893"/>
                  </a:cubicBezTo>
                  <a:lnTo>
                    <a:pt x="9990" y="1477"/>
                  </a:lnTo>
                  <a:cubicBezTo>
                    <a:pt x="9990" y="1417"/>
                    <a:pt x="9942" y="1346"/>
                    <a:pt x="9883" y="1334"/>
                  </a:cubicBezTo>
                  <a:cubicBezTo>
                    <a:pt x="9866" y="1324"/>
                    <a:pt x="9848" y="1319"/>
                    <a:pt x="9830" y="1319"/>
                  </a:cubicBezTo>
                  <a:cubicBezTo>
                    <a:pt x="9784" y="1319"/>
                    <a:pt x="9738" y="1347"/>
                    <a:pt x="9704" y="1381"/>
                  </a:cubicBezTo>
                  <a:cubicBezTo>
                    <a:pt x="9085" y="2119"/>
                    <a:pt x="8394" y="2810"/>
                    <a:pt x="7632" y="3382"/>
                  </a:cubicBezTo>
                  <a:cubicBezTo>
                    <a:pt x="7561" y="3441"/>
                    <a:pt x="7537" y="3548"/>
                    <a:pt x="7597" y="3608"/>
                  </a:cubicBezTo>
                  <a:cubicBezTo>
                    <a:pt x="7635" y="3646"/>
                    <a:pt x="7692" y="3674"/>
                    <a:pt x="7744" y="3674"/>
                  </a:cubicBezTo>
                  <a:cubicBezTo>
                    <a:pt x="7773" y="3674"/>
                    <a:pt x="7801" y="3665"/>
                    <a:pt x="7823" y="3643"/>
                  </a:cubicBezTo>
                  <a:cubicBezTo>
                    <a:pt x="8489" y="3131"/>
                    <a:pt x="9109" y="2548"/>
                    <a:pt x="9656" y="1917"/>
                  </a:cubicBezTo>
                  <a:cubicBezTo>
                    <a:pt x="9668" y="2179"/>
                    <a:pt x="9894" y="2405"/>
                    <a:pt x="10156" y="2405"/>
                  </a:cubicBezTo>
                  <a:cubicBezTo>
                    <a:pt x="10442" y="2405"/>
                    <a:pt x="10668" y="2179"/>
                    <a:pt x="10668" y="1893"/>
                  </a:cubicBezTo>
                  <a:lnTo>
                    <a:pt x="10668" y="500"/>
                  </a:lnTo>
                  <a:cubicBezTo>
                    <a:pt x="10621" y="369"/>
                    <a:pt x="10561" y="238"/>
                    <a:pt x="10466" y="131"/>
                  </a:cubicBezTo>
                  <a:cubicBezTo>
                    <a:pt x="10382" y="48"/>
                    <a:pt x="10270" y="0"/>
                    <a:pt x="101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2" name="Google Shape;13863;p148">
            <a:extLst>
              <a:ext uri="{FF2B5EF4-FFF2-40B4-BE49-F238E27FC236}">
                <a16:creationId xmlns:a16="http://schemas.microsoft.com/office/drawing/2014/main" id="{3340CE94-BAAE-8ADD-7E3A-62E6497555F1}"/>
              </a:ext>
            </a:extLst>
          </p:cNvPr>
          <p:cNvGrpSpPr/>
          <p:nvPr/>
        </p:nvGrpSpPr>
        <p:grpSpPr>
          <a:xfrm>
            <a:off x="10708572" y="3118947"/>
            <a:ext cx="446995" cy="713461"/>
            <a:chOff x="4054103" y="2430191"/>
            <a:chExt cx="218687" cy="349052"/>
          </a:xfrm>
          <a:solidFill>
            <a:schemeClr val="accent1"/>
          </a:solidFill>
        </p:grpSpPr>
        <p:sp>
          <p:nvSpPr>
            <p:cNvPr id="83" name="Google Shape;13864;p148">
              <a:extLst>
                <a:ext uri="{FF2B5EF4-FFF2-40B4-BE49-F238E27FC236}">
                  <a16:creationId xmlns:a16="http://schemas.microsoft.com/office/drawing/2014/main" id="{30E947E1-46BD-4B2C-8B68-3BB4FFD28DD9}"/>
                </a:ext>
              </a:extLst>
            </p:cNvPr>
            <p:cNvSpPr/>
            <p:nvPr/>
          </p:nvSpPr>
          <p:spPr>
            <a:xfrm>
              <a:off x="4054103" y="2430191"/>
              <a:ext cx="218687" cy="349052"/>
            </a:xfrm>
            <a:custGeom>
              <a:avLst/>
              <a:gdLst/>
              <a:ahLst/>
              <a:cxnLst/>
              <a:rect l="l" t="t" r="r" b="b"/>
              <a:pathLst>
                <a:path w="6871" h="10967" extrusionOk="0">
                  <a:moveTo>
                    <a:pt x="6513" y="846"/>
                  </a:moveTo>
                  <a:cubicBezTo>
                    <a:pt x="6513" y="846"/>
                    <a:pt x="6537" y="846"/>
                    <a:pt x="6537" y="870"/>
                  </a:cubicBezTo>
                  <a:lnTo>
                    <a:pt x="6537" y="1203"/>
                  </a:lnTo>
                  <a:lnTo>
                    <a:pt x="6513" y="1203"/>
                  </a:lnTo>
                  <a:lnTo>
                    <a:pt x="6001" y="1227"/>
                  </a:lnTo>
                  <a:cubicBezTo>
                    <a:pt x="5906" y="1227"/>
                    <a:pt x="5834" y="1298"/>
                    <a:pt x="5834" y="1382"/>
                  </a:cubicBezTo>
                  <a:cubicBezTo>
                    <a:pt x="5834" y="1477"/>
                    <a:pt x="5906" y="1548"/>
                    <a:pt x="6001" y="1548"/>
                  </a:cubicBezTo>
                  <a:lnTo>
                    <a:pt x="6180" y="1548"/>
                  </a:lnTo>
                  <a:lnTo>
                    <a:pt x="6180" y="7239"/>
                  </a:lnTo>
                  <a:cubicBezTo>
                    <a:pt x="6180" y="7239"/>
                    <a:pt x="6180" y="7251"/>
                    <a:pt x="6156" y="7251"/>
                  </a:cubicBezTo>
                  <a:lnTo>
                    <a:pt x="655" y="7251"/>
                  </a:lnTo>
                  <a:cubicBezTo>
                    <a:pt x="655" y="7251"/>
                    <a:pt x="643" y="7251"/>
                    <a:pt x="643" y="7239"/>
                  </a:cubicBezTo>
                  <a:lnTo>
                    <a:pt x="643" y="1548"/>
                  </a:lnTo>
                  <a:lnTo>
                    <a:pt x="5310" y="1548"/>
                  </a:lnTo>
                  <a:cubicBezTo>
                    <a:pt x="5406" y="1548"/>
                    <a:pt x="5477" y="1477"/>
                    <a:pt x="5477" y="1382"/>
                  </a:cubicBezTo>
                  <a:cubicBezTo>
                    <a:pt x="5477" y="1298"/>
                    <a:pt x="5406" y="1227"/>
                    <a:pt x="5310" y="1227"/>
                  </a:cubicBezTo>
                  <a:lnTo>
                    <a:pt x="322" y="1227"/>
                  </a:lnTo>
                  <a:cubicBezTo>
                    <a:pt x="322" y="1227"/>
                    <a:pt x="310" y="1227"/>
                    <a:pt x="310" y="1203"/>
                  </a:cubicBezTo>
                  <a:lnTo>
                    <a:pt x="310" y="870"/>
                  </a:lnTo>
                  <a:cubicBezTo>
                    <a:pt x="310" y="870"/>
                    <a:pt x="310" y="846"/>
                    <a:pt x="322" y="846"/>
                  </a:cubicBezTo>
                  <a:close/>
                  <a:moveTo>
                    <a:pt x="5179" y="7561"/>
                  </a:moveTo>
                  <a:lnTo>
                    <a:pt x="5656" y="9990"/>
                  </a:lnTo>
                  <a:lnTo>
                    <a:pt x="3572" y="9990"/>
                  </a:lnTo>
                  <a:lnTo>
                    <a:pt x="3572" y="8085"/>
                  </a:lnTo>
                  <a:cubicBezTo>
                    <a:pt x="3572" y="7990"/>
                    <a:pt x="3501" y="7918"/>
                    <a:pt x="3405" y="7918"/>
                  </a:cubicBezTo>
                  <a:cubicBezTo>
                    <a:pt x="3310" y="7918"/>
                    <a:pt x="3239" y="7990"/>
                    <a:pt x="3239" y="8085"/>
                  </a:cubicBezTo>
                  <a:lnTo>
                    <a:pt x="3239" y="9990"/>
                  </a:lnTo>
                  <a:lnTo>
                    <a:pt x="1155" y="9990"/>
                  </a:lnTo>
                  <a:lnTo>
                    <a:pt x="1643" y="7561"/>
                  </a:lnTo>
                  <a:close/>
                  <a:moveTo>
                    <a:pt x="3417" y="0"/>
                  </a:moveTo>
                  <a:cubicBezTo>
                    <a:pt x="3334" y="0"/>
                    <a:pt x="3263" y="72"/>
                    <a:pt x="3263" y="167"/>
                  </a:cubicBezTo>
                  <a:lnTo>
                    <a:pt x="3263" y="524"/>
                  </a:lnTo>
                  <a:lnTo>
                    <a:pt x="322" y="524"/>
                  </a:lnTo>
                  <a:cubicBezTo>
                    <a:pt x="143" y="524"/>
                    <a:pt x="0" y="667"/>
                    <a:pt x="0" y="846"/>
                  </a:cubicBezTo>
                  <a:lnTo>
                    <a:pt x="0" y="1191"/>
                  </a:lnTo>
                  <a:cubicBezTo>
                    <a:pt x="0" y="1370"/>
                    <a:pt x="143" y="1524"/>
                    <a:pt x="322" y="1524"/>
                  </a:cubicBezTo>
                  <a:lnTo>
                    <a:pt x="334" y="1524"/>
                  </a:lnTo>
                  <a:lnTo>
                    <a:pt x="334" y="7204"/>
                  </a:lnTo>
                  <a:cubicBezTo>
                    <a:pt x="334" y="7382"/>
                    <a:pt x="488" y="7525"/>
                    <a:pt x="667" y="7525"/>
                  </a:cubicBezTo>
                  <a:lnTo>
                    <a:pt x="1334" y="7525"/>
                  </a:lnTo>
                  <a:lnTo>
                    <a:pt x="679" y="10776"/>
                  </a:lnTo>
                  <a:cubicBezTo>
                    <a:pt x="667" y="10859"/>
                    <a:pt x="727" y="10954"/>
                    <a:pt x="798" y="10966"/>
                  </a:cubicBezTo>
                  <a:lnTo>
                    <a:pt x="834" y="10966"/>
                  </a:lnTo>
                  <a:cubicBezTo>
                    <a:pt x="905" y="10966"/>
                    <a:pt x="977" y="10907"/>
                    <a:pt x="1000" y="10835"/>
                  </a:cubicBezTo>
                  <a:lnTo>
                    <a:pt x="1119" y="10264"/>
                  </a:lnTo>
                  <a:lnTo>
                    <a:pt x="3274" y="10264"/>
                  </a:lnTo>
                  <a:lnTo>
                    <a:pt x="3274" y="10788"/>
                  </a:lnTo>
                  <a:cubicBezTo>
                    <a:pt x="3274" y="10883"/>
                    <a:pt x="3346" y="10954"/>
                    <a:pt x="3441" y="10954"/>
                  </a:cubicBezTo>
                  <a:cubicBezTo>
                    <a:pt x="3524" y="10954"/>
                    <a:pt x="3596" y="10883"/>
                    <a:pt x="3596" y="10788"/>
                  </a:cubicBezTo>
                  <a:lnTo>
                    <a:pt x="3596" y="10264"/>
                  </a:lnTo>
                  <a:lnTo>
                    <a:pt x="5763" y="10264"/>
                  </a:lnTo>
                  <a:lnTo>
                    <a:pt x="5882" y="10835"/>
                  </a:lnTo>
                  <a:cubicBezTo>
                    <a:pt x="5894" y="10907"/>
                    <a:pt x="5965" y="10966"/>
                    <a:pt x="6037" y="10966"/>
                  </a:cubicBezTo>
                  <a:lnTo>
                    <a:pt x="6072" y="10966"/>
                  </a:lnTo>
                  <a:cubicBezTo>
                    <a:pt x="6156" y="10954"/>
                    <a:pt x="6215" y="10859"/>
                    <a:pt x="6191" y="10776"/>
                  </a:cubicBezTo>
                  <a:lnTo>
                    <a:pt x="5537" y="7525"/>
                  </a:lnTo>
                  <a:lnTo>
                    <a:pt x="6203" y="7525"/>
                  </a:lnTo>
                  <a:cubicBezTo>
                    <a:pt x="6382" y="7525"/>
                    <a:pt x="6537" y="7382"/>
                    <a:pt x="6537" y="7204"/>
                  </a:cubicBezTo>
                  <a:lnTo>
                    <a:pt x="6537" y="1513"/>
                  </a:lnTo>
                  <a:lnTo>
                    <a:pt x="6549" y="1513"/>
                  </a:lnTo>
                  <a:cubicBezTo>
                    <a:pt x="6727" y="1513"/>
                    <a:pt x="6870" y="1370"/>
                    <a:pt x="6870" y="1191"/>
                  </a:cubicBezTo>
                  <a:lnTo>
                    <a:pt x="6870" y="870"/>
                  </a:lnTo>
                  <a:cubicBezTo>
                    <a:pt x="6846" y="667"/>
                    <a:pt x="6692" y="524"/>
                    <a:pt x="6513" y="524"/>
                  </a:cubicBezTo>
                  <a:lnTo>
                    <a:pt x="3584" y="524"/>
                  </a:lnTo>
                  <a:lnTo>
                    <a:pt x="3584" y="167"/>
                  </a:lnTo>
                  <a:cubicBezTo>
                    <a:pt x="3584" y="72"/>
                    <a:pt x="3513" y="0"/>
                    <a:pt x="3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4" name="Google Shape;13865;p148">
              <a:extLst>
                <a:ext uri="{FF2B5EF4-FFF2-40B4-BE49-F238E27FC236}">
                  <a16:creationId xmlns:a16="http://schemas.microsoft.com/office/drawing/2014/main" id="{194DEA88-3135-BD94-13B4-59A1D4AA9D43}"/>
                </a:ext>
              </a:extLst>
            </p:cNvPr>
            <p:cNvSpPr/>
            <p:nvPr/>
          </p:nvSpPr>
          <p:spPr>
            <a:xfrm>
              <a:off x="4091595" y="2517716"/>
              <a:ext cx="142524" cy="103503"/>
            </a:xfrm>
            <a:custGeom>
              <a:avLst/>
              <a:gdLst/>
              <a:ahLst/>
              <a:cxnLst/>
              <a:rect l="l" t="t" r="r" b="b"/>
              <a:pathLst>
                <a:path w="4478" h="3252" extrusionOk="0">
                  <a:moveTo>
                    <a:pt x="3430" y="1"/>
                  </a:moveTo>
                  <a:cubicBezTo>
                    <a:pt x="3347" y="1"/>
                    <a:pt x="3275" y="84"/>
                    <a:pt x="3275" y="168"/>
                  </a:cubicBezTo>
                  <a:cubicBezTo>
                    <a:pt x="3275" y="263"/>
                    <a:pt x="3347" y="334"/>
                    <a:pt x="3430" y="334"/>
                  </a:cubicBezTo>
                  <a:lnTo>
                    <a:pt x="3906" y="334"/>
                  </a:lnTo>
                  <a:lnTo>
                    <a:pt x="2335" y="1906"/>
                  </a:lnTo>
                  <a:lnTo>
                    <a:pt x="2323" y="1906"/>
                  </a:lnTo>
                  <a:lnTo>
                    <a:pt x="1965" y="1549"/>
                  </a:lnTo>
                  <a:cubicBezTo>
                    <a:pt x="1894" y="1483"/>
                    <a:pt x="1808" y="1450"/>
                    <a:pt x="1723" y="1450"/>
                  </a:cubicBezTo>
                  <a:cubicBezTo>
                    <a:pt x="1638" y="1450"/>
                    <a:pt x="1555" y="1483"/>
                    <a:pt x="1489" y="1549"/>
                  </a:cubicBezTo>
                  <a:lnTo>
                    <a:pt x="60" y="2977"/>
                  </a:lnTo>
                  <a:cubicBezTo>
                    <a:pt x="1" y="3037"/>
                    <a:pt x="1" y="3144"/>
                    <a:pt x="60" y="3204"/>
                  </a:cubicBezTo>
                  <a:cubicBezTo>
                    <a:pt x="84" y="3239"/>
                    <a:pt x="132" y="3251"/>
                    <a:pt x="180" y="3251"/>
                  </a:cubicBezTo>
                  <a:cubicBezTo>
                    <a:pt x="215" y="3251"/>
                    <a:pt x="263" y="3239"/>
                    <a:pt x="299" y="3204"/>
                  </a:cubicBezTo>
                  <a:lnTo>
                    <a:pt x="1727" y="1775"/>
                  </a:lnTo>
                  <a:lnTo>
                    <a:pt x="1739" y="1775"/>
                  </a:lnTo>
                  <a:lnTo>
                    <a:pt x="2096" y="2132"/>
                  </a:lnTo>
                  <a:cubicBezTo>
                    <a:pt x="2156" y="2192"/>
                    <a:pt x="2239" y="2239"/>
                    <a:pt x="2335" y="2239"/>
                  </a:cubicBezTo>
                  <a:cubicBezTo>
                    <a:pt x="2418" y="2239"/>
                    <a:pt x="2513" y="2203"/>
                    <a:pt x="2573" y="2132"/>
                  </a:cubicBezTo>
                  <a:lnTo>
                    <a:pt x="4144" y="560"/>
                  </a:lnTo>
                  <a:lnTo>
                    <a:pt x="4144" y="1037"/>
                  </a:lnTo>
                  <a:cubicBezTo>
                    <a:pt x="4144" y="1120"/>
                    <a:pt x="4228" y="1191"/>
                    <a:pt x="4311" y="1191"/>
                  </a:cubicBezTo>
                  <a:cubicBezTo>
                    <a:pt x="4406" y="1191"/>
                    <a:pt x="4478" y="1120"/>
                    <a:pt x="4478" y="1037"/>
                  </a:cubicBezTo>
                  <a:lnTo>
                    <a:pt x="4478" y="168"/>
                  </a:lnTo>
                  <a:cubicBezTo>
                    <a:pt x="4466" y="84"/>
                    <a:pt x="4382" y="1"/>
                    <a:pt x="42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1679D51D-AA25-8FDB-AD4B-E6ECE26AFBB9}"/>
              </a:ext>
            </a:extLst>
          </p:cNvPr>
          <p:cNvSpPr txBox="1"/>
          <p:nvPr/>
        </p:nvSpPr>
        <p:spPr>
          <a:xfrm>
            <a:off x="114890" y="1496512"/>
            <a:ext cx="2270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Подготовительный этап</a:t>
            </a:r>
            <a:endParaRPr lang="ru-RU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89F2182-703C-B5AA-A9DA-B59C3537ED76}"/>
              </a:ext>
            </a:extLst>
          </p:cNvPr>
          <p:cNvSpPr txBox="1"/>
          <p:nvPr/>
        </p:nvSpPr>
        <p:spPr>
          <a:xfrm>
            <a:off x="2795898" y="1578039"/>
            <a:ext cx="187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ПЕРВЫЙ ЭТАП</a:t>
            </a:r>
            <a:endParaRPr lang="ru-RU" b="1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65776DF-5954-D44B-7AB2-034464536926}"/>
              </a:ext>
            </a:extLst>
          </p:cNvPr>
          <p:cNvSpPr txBox="1"/>
          <p:nvPr/>
        </p:nvSpPr>
        <p:spPr>
          <a:xfrm>
            <a:off x="7369772" y="1604233"/>
            <a:ext cx="2321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4568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ВТОРОЙ ЭТАП</a:t>
            </a:r>
            <a:endParaRPr lang="ru-RU" b="1" dirty="0">
              <a:solidFill>
                <a:srgbClr val="00456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9F51FB1-3F1A-0CD5-E323-53C94829A613}"/>
              </a:ext>
            </a:extLst>
          </p:cNvPr>
          <p:cNvSpPr txBox="1"/>
          <p:nvPr/>
        </p:nvSpPr>
        <p:spPr>
          <a:xfrm>
            <a:off x="9794417" y="1533813"/>
            <a:ext cx="2270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Пост-исследовательский этап</a:t>
            </a:r>
          </a:p>
        </p:txBody>
      </p:sp>
      <p:sp>
        <p:nvSpPr>
          <p:cNvPr id="92" name="Прямоугольник: скругленные углы 91">
            <a:extLst>
              <a:ext uri="{FF2B5EF4-FFF2-40B4-BE49-F238E27FC236}">
                <a16:creationId xmlns:a16="http://schemas.microsoft.com/office/drawing/2014/main" id="{06D95767-7E25-0D5B-83BB-1ECC71BCDB9B}"/>
              </a:ext>
            </a:extLst>
          </p:cNvPr>
          <p:cNvSpPr/>
          <p:nvPr/>
        </p:nvSpPr>
        <p:spPr>
          <a:xfrm>
            <a:off x="3095924" y="4206979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1" name="Google Shape;13309;p147">
            <a:extLst>
              <a:ext uri="{FF2B5EF4-FFF2-40B4-BE49-F238E27FC236}">
                <a16:creationId xmlns:a16="http://schemas.microsoft.com/office/drawing/2014/main" id="{06ADB870-0604-6241-39D6-C72A842E3D8F}"/>
              </a:ext>
            </a:extLst>
          </p:cNvPr>
          <p:cNvGrpSpPr/>
          <p:nvPr/>
        </p:nvGrpSpPr>
        <p:grpSpPr>
          <a:xfrm>
            <a:off x="3296344" y="4388317"/>
            <a:ext cx="712438" cy="546122"/>
            <a:chOff x="2567841" y="1994124"/>
            <a:chExt cx="399812" cy="306477"/>
          </a:xfrm>
          <a:solidFill>
            <a:schemeClr val="bg1"/>
          </a:solidFill>
        </p:grpSpPr>
        <p:sp>
          <p:nvSpPr>
            <p:cNvPr id="42" name="Google Shape;13310;p147">
              <a:extLst>
                <a:ext uri="{FF2B5EF4-FFF2-40B4-BE49-F238E27FC236}">
                  <a16:creationId xmlns:a16="http://schemas.microsoft.com/office/drawing/2014/main" id="{98E1BF57-26F6-83A6-1B4E-F7F831353652}"/>
                </a:ext>
              </a:extLst>
            </p:cNvPr>
            <p:cNvSpPr/>
            <p:nvPr/>
          </p:nvSpPr>
          <p:spPr>
            <a:xfrm>
              <a:off x="2567841" y="1994124"/>
              <a:ext cx="399812" cy="306477"/>
            </a:xfrm>
            <a:custGeom>
              <a:avLst/>
              <a:gdLst/>
              <a:ahLst/>
              <a:cxnLst/>
              <a:rect l="l" t="t" r="r" b="b"/>
              <a:pathLst>
                <a:path w="12551" h="9621" extrusionOk="0">
                  <a:moveTo>
                    <a:pt x="11157" y="346"/>
                  </a:moveTo>
                  <a:lnTo>
                    <a:pt x="11157" y="6584"/>
                  </a:lnTo>
                  <a:lnTo>
                    <a:pt x="1334" y="6584"/>
                  </a:lnTo>
                  <a:lnTo>
                    <a:pt x="1334" y="346"/>
                  </a:lnTo>
                  <a:close/>
                  <a:moveTo>
                    <a:pt x="7442" y="7930"/>
                  </a:moveTo>
                  <a:lnTo>
                    <a:pt x="7621" y="8561"/>
                  </a:lnTo>
                  <a:lnTo>
                    <a:pt x="4859" y="8561"/>
                  </a:lnTo>
                  <a:lnTo>
                    <a:pt x="5037" y="7930"/>
                  </a:lnTo>
                  <a:close/>
                  <a:moveTo>
                    <a:pt x="11217" y="6954"/>
                  </a:moveTo>
                  <a:lnTo>
                    <a:pt x="12038" y="8561"/>
                  </a:lnTo>
                  <a:lnTo>
                    <a:pt x="7990" y="8561"/>
                  </a:lnTo>
                  <a:lnTo>
                    <a:pt x="7776" y="7835"/>
                  </a:lnTo>
                  <a:cubicBezTo>
                    <a:pt x="7740" y="7680"/>
                    <a:pt x="7597" y="7573"/>
                    <a:pt x="7454" y="7573"/>
                  </a:cubicBezTo>
                  <a:lnTo>
                    <a:pt x="5013" y="7573"/>
                  </a:lnTo>
                  <a:cubicBezTo>
                    <a:pt x="4859" y="7573"/>
                    <a:pt x="4716" y="7680"/>
                    <a:pt x="4680" y="7835"/>
                  </a:cubicBezTo>
                  <a:lnTo>
                    <a:pt x="4478" y="8561"/>
                  </a:lnTo>
                  <a:lnTo>
                    <a:pt x="430" y="8561"/>
                  </a:lnTo>
                  <a:lnTo>
                    <a:pt x="1263" y="6954"/>
                  </a:lnTo>
                  <a:close/>
                  <a:moveTo>
                    <a:pt x="12157" y="8930"/>
                  </a:moveTo>
                  <a:lnTo>
                    <a:pt x="12157" y="9216"/>
                  </a:lnTo>
                  <a:lnTo>
                    <a:pt x="12169" y="9216"/>
                  </a:lnTo>
                  <a:cubicBezTo>
                    <a:pt x="12169" y="9239"/>
                    <a:pt x="12145" y="9275"/>
                    <a:pt x="12110" y="9275"/>
                  </a:cubicBezTo>
                  <a:lnTo>
                    <a:pt x="382" y="9275"/>
                  </a:lnTo>
                  <a:cubicBezTo>
                    <a:pt x="346" y="9275"/>
                    <a:pt x="322" y="9239"/>
                    <a:pt x="322" y="9216"/>
                  </a:cubicBezTo>
                  <a:lnTo>
                    <a:pt x="322" y="8930"/>
                  </a:lnTo>
                  <a:close/>
                  <a:moveTo>
                    <a:pt x="1334" y="0"/>
                  </a:moveTo>
                  <a:cubicBezTo>
                    <a:pt x="1144" y="0"/>
                    <a:pt x="977" y="167"/>
                    <a:pt x="977" y="357"/>
                  </a:cubicBezTo>
                  <a:lnTo>
                    <a:pt x="977" y="6739"/>
                  </a:lnTo>
                  <a:lnTo>
                    <a:pt x="1" y="8680"/>
                  </a:lnTo>
                  <a:lnTo>
                    <a:pt x="1" y="8692"/>
                  </a:lnTo>
                  <a:lnTo>
                    <a:pt x="1" y="8704"/>
                  </a:lnTo>
                  <a:lnTo>
                    <a:pt x="1" y="8728"/>
                  </a:lnTo>
                  <a:lnTo>
                    <a:pt x="1" y="8739"/>
                  </a:lnTo>
                  <a:lnTo>
                    <a:pt x="1" y="9204"/>
                  </a:lnTo>
                  <a:cubicBezTo>
                    <a:pt x="1" y="9442"/>
                    <a:pt x="191" y="9620"/>
                    <a:pt x="406" y="9620"/>
                  </a:cubicBezTo>
                  <a:lnTo>
                    <a:pt x="12133" y="9620"/>
                  </a:lnTo>
                  <a:cubicBezTo>
                    <a:pt x="12371" y="9620"/>
                    <a:pt x="12550" y="9418"/>
                    <a:pt x="12550" y="9204"/>
                  </a:cubicBezTo>
                  <a:lnTo>
                    <a:pt x="12526" y="8739"/>
                  </a:lnTo>
                  <a:lnTo>
                    <a:pt x="12526" y="8704"/>
                  </a:lnTo>
                  <a:lnTo>
                    <a:pt x="12526" y="8692"/>
                  </a:lnTo>
                  <a:lnTo>
                    <a:pt x="12526" y="8680"/>
                  </a:lnTo>
                  <a:lnTo>
                    <a:pt x="11550" y="6739"/>
                  </a:lnTo>
                  <a:lnTo>
                    <a:pt x="11550" y="357"/>
                  </a:lnTo>
                  <a:cubicBezTo>
                    <a:pt x="11550" y="167"/>
                    <a:pt x="11383" y="0"/>
                    <a:pt x="111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3311;p147">
              <a:extLst>
                <a:ext uri="{FF2B5EF4-FFF2-40B4-BE49-F238E27FC236}">
                  <a16:creationId xmlns:a16="http://schemas.microsoft.com/office/drawing/2014/main" id="{13B1A1FF-8EBB-D5C0-B75F-166E5E574658}"/>
                </a:ext>
              </a:extLst>
            </p:cNvPr>
            <p:cNvSpPr/>
            <p:nvPr/>
          </p:nvSpPr>
          <p:spPr>
            <a:xfrm>
              <a:off x="2623237" y="2113963"/>
              <a:ext cx="287523" cy="77025"/>
            </a:xfrm>
            <a:custGeom>
              <a:avLst/>
              <a:gdLst/>
              <a:ahLst/>
              <a:cxnLst/>
              <a:rect l="l" t="t" r="r" b="b"/>
              <a:pathLst>
                <a:path w="9026" h="2418" extrusionOk="0">
                  <a:moveTo>
                    <a:pt x="179" y="1"/>
                  </a:moveTo>
                  <a:cubicBezTo>
                    <a:pt x="72" y="1"/>
                    <a:pt x="0" y="96"/>
                    <a:pt x="0" y="179"/>
                  </a:cubicBezTo>
                  <a:lnTo>
                    <a:pt x="0" y="2132"/>
                  </a:lnTo>
                  <a:cubicBezTo>
                    <a:pt x="0" y="2299"/>
                    <a:pt x="131" y="2418"/>
                    <a:pt x="274" y="2418"/>
                  </a:cubicBezTo>
                  <a:lnTo>
                    <a:pt x="8727" y="2418"/>
                  </a:lnTo>
                  <a:cubicBezTo>
                    <a:pt x="8894" y="2418"/>
                    <a:pt x="9013" y="2287"/>
                    <a:pt x="9013" y="2132"/>
                  </a:cubicBezTo>
                  <a:lnTo>
                    <a:pt x="9013" y="179"/>
                  </a:lnTo>
                  <a:cubicBezTo>
                    <a:pt x="9025" y="96"/>
                    <a:pt x="8942" y="1"/>
                    <a:pt x="8835" y="1"/>
                  </a:cubicBezTo>
                  <a:cubicBezTo>
                    <a:pt x="8727" y="1"/>
                    <a:pt x="8656" y="96"/>
                    <a:pt x="8656" y="179"/>
                  </a:cubicBezTo>
                  <a:lnTo>
                    <a:pt x="8656" y="2049"/>
                  </a:lnTo>
                  <a:lnTo>
                    <a:pt x="357" y="2049"/>
                  </a:lnTo>
                  <a:lnTo>
                    <a:pt x="357" y="179"/>
                  </a:lnTo>
                  <a:cubicBezTo>
                    <a:pt x="357" y="84"/>
                    <a:pt x="262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13312;p147">
              <a:extLst>
                <a:ext uri="{FF2B5EF4-FFF2-40B4-BE49-F238E27FC236}">
                  <a16:creationId xmlns:a16="http://schemas.microsoft.com/office/drawing/2014/main" id="{A5AB5719-1CAC-EEED-B77F-AEED4A554F39}"/>
                </a:ext>
              </a:extLst>
            </p:cNvPr>
            <p:cNvSpPr/>
            <p:nvPr/>
          </p:nvSpPr>
          <p:spPr>
            <a:xfrm>
              <a:off x="2623237" y="2017251"/>
              <a:ext cx="287523" cy="77025"/>
            </a:xfrm>
            <a:custGeom>
              <a:avLst/>
              <a:gdLst/>
              <a:ahLst/>
              <a:cxnLst/>
              <a:rect l="l" t="t" r="r" b="b"/>
              <a:pathLst>
                <a:path w="9026" h="2418" extrusionOk="0">
                  <a:moveTo>
                    <a:pt x="286" y="1"/>
                  </a:moveTo>
                  <a:cubicBezTo>
                    <a:pt x="119" y="1"/>
                    <a:pt x="0" y="143"/>
                    <a:pt x="0" y="286"/>
                  </a:cubicBezTo>
                  <a:lnTo>
                    <a:pt x="0" y="2239"/>
                  </a:lnTo>
                  <a:cubicBezTo>
                    <a:pt x="0" y="2346"/>
                    <a:pt x="84" y="2418"/>
                    <a:pt x="179" y="2418"/>
                  </a:cubicBezTo>
                  <a:cubicBezTo>
                    <a:pt x="286" y="2418"/>
                    <a:pt x="357" y="2322"/>
                    <a:pt x="357" y="2239"/>
                  </a:cubicBezTo>
                  <a:lnTo>
                    <a:pt x="357" y="382"/>
                  </a:lnTo>
                  <a:lnTo>
                    <a:pt x="8656" y="382"/>
                  </a:lnTo>
                  <a:lnTo>
                    <a:pt x="8656" y="2239"/>
                  </a:lnTo>
                  <a:cubicBezTo>
                    <a:pt x="8656" y="2346"/>
                    <a:pt x="8751" y="2418"/>
                    <a:pt x="8835" y="2418"/>
                  </a:cubicBezTo>
                  <a:cubicBezTo>
                    <a:pt x="8942" y="2418"/>
                    <a:pt x="9013" y="2322"/>
                    <a:pt x="9013" y="2239"/>
                  </a:cubicBezTo>
                  <a:lnTo>
                    <a:pt x="9013" y="286"/>
                  </a:lnTo>
                  <a:cubicBezTo>
                    <a:pt x="9025" y="143"/>
                    <a:pt x="8894" y="1"/>
                    <a:pt x="8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7F6CA0D-A01D-19BE-81BB-CAF326122E11}"/>
              </a:ext>
            </a:extLst>
          </p:cNvPr>
          <p:cNvSpPr txBox="1"/>
          <p:nvPr/>
        </p:nvSpPr>
        <p:spPr>
          <a:xfrm>
            <a:off x="2473373" y="3871281"/>
            <a:ext cx="2376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0" i="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Заполнение методик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63986-16F4-95FE-407B-20FCF8EFB2FA}"/>
              </a:ext>
            </a:extLst>
          </p:cNvPr>
          <p:cNvSpPr txBox="1"/>
          <p:nvPr/>
        </p:nvSpPr>
        <p:spPr>
          <a:xfrm>
            <a:off x="2279307" y="5238174"/>
            <a:ext cx="276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0" i="0" dirty="0" err="1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Полуструктурированное</a:t>
            </a:r>
            <a:r>
              <a:rPr lang="ru-RU" sz="1200" b="0" i="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 интервью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BB8A0B5-BB40-511B-2FFF-218929748DA4}"/>
              </a:ext>
            </a:extLst>
          </p:cNvPr>
          <p:cNvSpPr txBox="1"/>
          <p:nvPr/>
        </p:nvSpPr>
        <p:spPr>
          <a:xfrm>
            <a:off x="5005407" y="2908154"/>
            <a:ext cx="21977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Частичная обработка результатов для выявления студентов с высоким риском суицидального поведения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F6F1684-CC31-A34A-1F8D-631019DFD325}"/>
              </a:ext>
            </a:extLst>
          </p:cNvPr>
          <p:cNvSpPr txBox="1"/>
          <p:nvPr/>
        </p:nvSpPr>
        <p:spPr>
          <a:xfrm>
            <a:off x="7549325" y="2321821"/>
            <a:ext cx="1954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0" i="0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Глубинное интервью</a:t>
            </a:r>
            <a:endParaRPr lang="ru-RU" sz="1200" dirty="0">
              <a:solidFill>
                <a:schemeClr val="accent1"/>
              </a:solidFill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C33EE2D-6768-9728-DC11-53C9B0B418BC}"/>
              </a:ext>
            </a:extLst>
          </p:cNvPr>
          <p:cNvSpPr txBox="1"/>
          <p:nvPr/>
        </p:nvSpPr>
        <p:spPr>
          <a:xfrm>
            <a:off x="10119241" y="2486266"/>
            <a:ext cx="162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latin typeface="Century Gothic" panose="020B0502020202020204" pitchFamily="34" charset="0"/>
              </a:rPr>
              <a:t>Обработка результатов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AA3551-7E5F-A20F-617A-C3BEFF1828E6}"/>
              </a:ext>
            </a:extLst>
          </p:cNvPr>
          <p:cNvSpPr txBox="1"/>
          <p:nvPr/>
        </p:nvSpPr>
        <p:spPr>
          <a:xfrm>
            <a:off x="9706126" y="4421339"/>
            <a:ext cx="2392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Разработка программ поддержки и рекомендаций для психологов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545776B-3F54-1293-50B2-64DF7190F606}"/>
              </a:ext>
            </a:extLst>
          </p:cNvPr>
          <p:cNvSpPr txBox="1"/>
          <p:nvPr/>
        </p:nvSpPr>
        <p:spPr>
          <a:xfrm>
            <a:off x="7526078" y="5222202"/>
            <a:ext cx="206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Информация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00CCCE7-16B9-3737-2561-0DE41E5D4BDF}"/>
              </a:ext>
            </a:extLst>
          </p:cNvPr>
          <p:cNvSpPr txBox="1"/>
          <p:nvPr/>
        </p:nvSpPr>
        <p:spPr>
          <a:xfrm>
            <a:off x="2588366" y="2142694"/>
            <a:ext cx="2186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Подписание информированного согласия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7D65FCE-50C7-213F-BAD3-05279C1CD92F}"/>
              </a:ext>
            </a:extLst>
          </p:cNvPr>
          <p:cNvSpPr txBox="1"/>
          <p:nvPr/>
        </p:nvSpPr>
        <p:spPr>
          <a:xfrm>
            <a:off x="139853" y="2772314"/>
            <a:ext cx="2180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Одобрение этического</a:t>
            </a:r>
          </a:p>
          <a:p>
            <a:pPr algn="ctr"/>
            <a:r>
              <a:rPr lang="ru-RU" sz="1200" dirty="0">
                <a:solidFill>
                  <a:srgbClr val="0F4363"/>
                </a:solidFill>
                <a:latin typeface="Century Gothic" panose="020B0502020202020204" pitchFamily="34" charset="0"/>
              </a:rPr>
              <a:t>комитета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8227179-1405-06A6-803B-82B2724DEBFE}"/>
              </a:ext>
            </a:extLst>
          </p:cNvPr>
          <p:cNvSpPr txBox="1"/>
          <p:nvPr/>
        </p:nvSpPr>
        <p:spPr>
          <a:xfrm>
            <a:off x="212538" y="4546351"/>
            <a:ext cx="210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F4363"/>
                </a:solidFill>
                <a:effectLst/>
                <a:latin typeface="Century Gothic" panose="020B0502020202020204" pitchFamily="34" charset="0"/>
              </a:rPr>
              <a:t>Рекрутинг участников</a:t>
            </a:r>
            <a:endParaRPr lang="ru-RU" sz="1200" dirty="0">
              <a:solidFill>
                <a:srgbClr val="0F4363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oogle Shape;963;p50">
            <a:extLst>
              <a:ext uri="{FF2B5EF4-FFF2-40B4-BE49-F238E27FC236}">
                <a16:creationId xmlns:a16="http://schemas.microsoft.com/office/drawing/2014/main" id="{615D7CAB-F6E1-3E1A-773F-7E7397799A2A}"/>
              </a:ext>
            </a:extLst>
          </p:cNvPr>
          <p:cNvGrpSpPr/>
          <p:nvPr/>
        </p:nvGrpSpPr>
        <p:grpSpPr>
          <a:xfrm>
            <a:off x="3865931" y="899144"/>
            <a:ext cx="1601191" cy="311070"/>
            <a:chOff x="-6337521" y="4362225"/>
            <a:chExt cx="1309796" cy="257750"/>
          </a:xfrm>
          <a:solidFill>
            <a:schemeClr val="accent1"/>
          </a:solidFill>
        </p:grpSpPr>
        <p:sp>
          <p:nvSpPr>
            <p:cNvPr id="5" name="Google Shape;964;p50">
              <a:extLst>
                <a:ext uri="{FF2B5EF4-FFF2-40B4-BE49-F238E27FC236}">
                  <a16:creationId xmlns:a16="http://schemas.microsoft.com/office/drawing/2014/main" id="{0111E48E-01CB-BE6D-3242-F5F0ADA02EEE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65;p50">
              <a:extLst>
                <a:ext uri="{FF2B5EF4-FFF2-40B4-BE49-F238E27FC236}">
                  <a16:creationId xmlns:a16="http://schemas.microsoft.com/office/drawing/2014/main" id="{6170499D-3060-4E38-78DE-894E135BF450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66;p50">
              <a:extLst>
                <a:ext uri="{FF2B5EF4-FFF2-40B4-BE49-F238E27FC236}">
                  <a16:creationId xmlns:a16="http://schemas.microsoft.com/office/drawing/2014/main" id="{4BD021E9-30A0-9F8E-CCE0-FC231F82FA2C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7;p50">
              <a:extLst>
                <a:ext uri="{FF2B5EF4-FFF2-40B4-BE49-F238E27FC236}">
                  <a16:creationId xmlns:a16="http://schemas.microsoft.com/office/drawing/2014/main" id="{72947999-52CB-5577-AC29-60DB2CF5463E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68;p50">
              <a:extLst>
                <a:ext uri="{FF2B5EF4-FFF2-40B4-BE49-F238E27FC236}">
                  <a16:creationId xmlns:a16="http://schemas.microsoft.com/office/drawing/2014/main" id="{26C135B6-18E0-AC71-49C8-5BDB3FE13E64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969;p50">
              <a:extLst>
                <a:ext uri="{FF2B5EF4-FFF2-40B4-BE49-F238E27FC236}">
                  <a16:creationId xmlns:a16="http://schemas.microsoft.com/office/drawing/2014/main" id="{08226F7E-D877-3596-0233-F2A1AE8C05D9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970;p50">
              <a:extLst>
                <a:ext uri="{FF2B5EF4-FFF2-40B4-BE49-F238E27FC236}">
                  <a16:creationId xmlns:a16="http://schemas.microsoft.com/office/drawing/2014/main" id="{C4998DCD-0D6F-3BC9-3195-8179AE6FAB89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971;p50">
              <a:extLst>
                <a:ext uri="{FF2B5EF4-FFF2-40B4-BE49-F238E27FC236}">
                  <a16:creationId xmlns:a16="http://schemas.microsoft.com/office/drawing/2014/main" id="{B4610B05-727B-2533-2192-E7443005F134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972;p50">
              <a:extLst>
                <a:ext uri="{FF2B5EF4-FFF2-40B4-BE49-F238E27FC236}">
                  <a16:creationId xmlns:a16="http://schemas.microsoft.com/office/drawing/2014/main" id="{446CB35D-67AE-1EEE-713D-49A2E3DFC717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973;p50">
              <a:extLst>
                <a:ext uri="{FF2B5EF4-FFF2-40B4-BE49-F238E27FC236}">
                  <a16:creationId xmlns:a16="http://schemas.microsoft.com/office/drawing/2014/main" id="{4F7A8F7E-2BF0-D746-BCFA-E4251449094C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1" name="Рисунок 100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A001A6CB-A4EA-F1B1-7936-ABDC4C5BFA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111" name="Прямоугольник: скругленные углы 110">
            <a:extLst>
              <a:ext uri="{FF2B5EF4-FFF2-40B4-BE49-F238E27FC236}">
                <a16:creationId xmlns:a16="http://schemas.microsoft.com/office/drawing/2014/main" id="{5C7E156F-3161-4E6D-632F-80F8DD2B2616}"/>
              </a:ext>
            </a:extLst>
          </p:cNvPr>
          <p:cNvSpPr/>
          <p:nvPr/>
        </p:nvSpPr>
        <p:spPr>
          <a:xfrm>
            <a:off x="7983092" y="4125107"/>
            <a:ext cx="1110610" cy="953816"/>
          </a:xfrm>
          <a:prstGeom prst="roundRect">
            <a:avLst>
              <a:gd name="adj" fmla="val 37503"/>
            </a:avLst>
          </a:prstGeom>
          <a:solidFill>
            <a:srgbClr val="215F9A"/>
          </a:solidFill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13" name="Google Shape;13967;p148">
            <a:extLst>
              <a:ext uri="{FF2B5EF4-FFF2-40B4-BE49-F238E27FC236}">
                <a16:creationId xmlns:a16="http://schemas.microsoft.com/office/drawing/2014/main" id="{0F874C5F-F418-2B77-9C28-32E5BD61CCA0}"/>
              </a:ext>
            </a:extLst>
          </p:cNvPr>
          <p:cNvGrpSpPr/>
          <p:nvPr/>
        </p:nvGrpSpPr>
        <p:grpSpPr>
          <a:xfrm>
            <a:off x="8255342" y="4290218"/>
            <a:ext cx="602572" cy="613458"/>
            <a:chOff x="7529411" y="2414659"/>
            <a:chExt cx="355863" cy="362292"/>
          </a:xfrm>
          <a:solidFill>
            <a:schemeClr val="bg1"/>
          </a:solidFill>
        </p:grpSpPr>
        <p:sp>
          <p:nvSpPr>
            <p:cNvPr id="123" name="Google Shape;13968;p148">
              <a:extLst>
                <a:ext uri="{FF2B5EF4-FFF2-40B4-BE49-F238E27FC236}">
                  <a16:creationId xmlns:a16="http://schemas.microsoft.com/office/drawing/2014/main" id="{E99647A0-3E9C-DF9D-8F66-B3A529C024CA}"/>
                </a:ext>
              </a:extLst>
            </p:cNvPr>
            <p:cNvSpPr/>
            <p:nvPr/>
          </p:nvSpPr>
          <p:spPr>
            <a:xfrm>
              <a:off x="7687816" y="2443081"/>
              <a:ext cx="45481" cy="15946"/>
            </a:xfrm>
            <a:custGeom>
              <a:avLst/>
              <a:gdLst/>
              <a:ahLst/>
              <a:cxnLst/>
              <a:rect l="l" t="t" r="r" b="b"/>
              <a:pathLst>
                <a:path w="1429" h="501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55" y="322"/>
                  </a:cubicBezTo>
                  <a:cubicBezTo>
                    <a:pt x="357" y="322"/>
                    <a:pt x="893" y="357"/>
                    <a:pt x="1155" y="488"/>
                  </a:cubicBezTo>
                  <a:cubicBezTo>
                    <a:pt x="1191" y="500"/>
                    <a:pt x="1203" y="500"/>
                    <a:pt x="1227" y="500"/>
                  </a:cubicBezTo>
                  <a:cubicBezTo>
                    <a:pt x="1286" y="500"/>
                    <a:pt x="1346" y="477"/>
                    <a:pt x="1381" y="417"/>
                  </a:cubicBezTo>
                  <a:cubicBezTo>
                    <a:pt x="1429" y="346"/>
                    <a:pt x="1381" y="238"/>
                    <a:pt x="1310" y="191"/>
                  </a:cubicBezTo>
                  <a:cubicBezTo>
                    <a:pt x="917" y="0"/>
                    <a:pt x="191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969;p148">
              <a:extLst>
                <a:ext uri="{FF2B5EF4-FFF2-40B4-BE49-F238E27FC236}">
                  <a16:creationId xmlns:a16="http://schemas.microsoft.com/office/drawing/2014/main" id="{A5F0ABA7-10C8-C7D9-3947-3B3320E17F98}"/>
                </a:ext>
              </a:extLst>
            </p:cNvPr>
            <p:cNvSpPr/>
            <p:nvPr/>
          </p:nvSpPr>
          <p:spPr>
            <a:xfrm>
              <a:off x="7648764" y="2414659"/>
              <a:ext cx="123204" cy="168654"/>
            </a:xfrm>
            <a:custGeom>
              <a:avLst/>
              <a:gdLst/>
              <a:ahLst/>
              <a:cxnLst/>
              <a:rect l="l" t="t" r="r" b="b"/>
              <a:pathLst>
                <a:path w="3871" h="5299" extrusionOk="0">
                  <a:moveTo>
                    <a:pt x="3013" y="322"/>
                  </a:moveTo>
                  <a:lnTo>
                    <a:pt x="3013" y="1024"/>
                  </a:lnTo>
                  <a:cubicBezTo>
                    <a:pt x="3013" y="1143"/>
                    <a:pt x="2977" y="1250"/>
                    <a:pt x="2930" y="1358"/>
                  </a:cubicBezTo>
                  <a:lnTo>
                    <a:pt x="2847" y="1512"/>
                  </a:lnTo>
                  <a:cubicBezTo>
                    <a:pt x="2835" y="1548"/>
                    <a:pt x="2835" y="1560"/>
                    <a:pt x="2835" y="1596"/>
                  </a:cubicBezTo>
                  <a:lnTo>
                    <a:pt x="2835" y="1953"/>
                  </a:lnTo>
                  <a:cubicBezTo>
                    <a:pt x="2835" y="2203"/>
                    <a:pt x="2727" y="2429"/>
                    <a:pt x="2561" y="2608"/>
                  </a:cubicBezTo>
                  <a:cubicBezTo>
                    <a:pt x="2370" y="2763"/>
                    <a:pt x="2144" y="2858"/>
                    <a:pt x="1894" y="2858"/>
                  </a:cubicBezTo>
                  <a:cubicBezTo>
                    <a:pt x="1418" y="2846"/>
                    <a:pt x="1013" y="2405"/>
                    <a:pt x="1013" y="1905"/>
                  </a:cubicBezTo>
                  <a:lnTo>
                    <a:pt x="1013" y="1596"/>
                  </a:lnTo>
                  <a:cubicBezTo>
                    <a:pt x="1013" y="1560"/>
                    <a:pt x="1013" y="1548"/>
                    <a:pt x="1001" y="1512"/>
                  </a:cubicBezTo>
                  <a:lnTo>
                    <a:pt x="894" y="1310"/>
                  </a:lnTo>
                  <a:cubicBezTo>
                    <a:pt x="846" y="1239"/>
                    <a:pt x="834" y="1143"/>
                    <a:pt x="834" y="1072"/>
                  </a:cubicBezTo>
                  <a:lnTo>
                    <a:pt x="834" y="1060"/>
                  </a:lnTo>
                  <a:cubicBezTo>
                    <a:pt x="834" y="655"/>
                    <a:pt x="1168" y="322"/>
                    <a:pt x="1561" y="322"/>
                  </a:cubicBezTo>
                  <a:close/>
                  <a:moveTo>
                    <a:pt x="2299" y="3108"/>
                  </a:moveTo>
                  <a:cubicBezTo>
                    <a:pt x="2299" y="3155"/>
                    <a:pt x="2311" y="3215"/>
                    <a:pt x="2323" y="3263"/>
                  </a:cubicBezTo>
                  <a:lnTo>
                    <a:pt x="1918" y="3679"/>
                  </a:lnTo>
                  <a:lnTo>
                    <a:pt x="1537" y="3286"/>
                  </a:lnTo>
                  <a:cubicBezTo>
                    <a:pt x="1549" y="3263"/>
                    <a:pt x="1549" y="3227"/>
                    <a:pt x="1549" y="3179"/>
                  </a:cubicBezTo>
                  <a:lnTo>
                    <a:pt x="1549" y="3108"/>
                  </a:lnTo>
                  <a:cubicBezTo>
                    <a:pt x="1656" y="3144"/>
                    <a:pt x="1763" y="3167"/>
                    <a:pt x="1882" y="3167"/>
                  </a:cubicBezTo>
                  <a:lnTo>
                    <a:pt x="1918" y="3167"/>
                  </a:lnTo>
                  <a:cubicBezTo>
                    <a:pt x="2061" y="3167"/>
                    <a:pt x="2180" y="3155"/>
                    <a:pt x="2299" y="3108"/>
                  </a:cubicBezTo>
                  <a:close/>
                  <a:moveTo>
                    <a:pt x="1584" y="0"/>
                  </a:moveTo>
                  <a:cubicBezTo>
                    <a:pt x="1001" y="0"/>
                    <a:pt x="525" y="477"/>
                    <a:pt x="525" y="1060"/>
                  </a:cubicBezTo>
                  <a:lnTo>
                    <a:pt x="525" y="1072"/>
                  </a:lnTo>
                  <a:cubicBezTo>
                    <a:pt x="525" y="1203"/>
                    <a:pt x="549" y="1334"/>
                    <a:pt x="608" y="1453"/>
                  </a:cubicBezTo>
                  <a:lnTo>
                    <a:pt x="703" y="1620"/>
                  </a:lnTo>
                  <a:lnTo>
                    <a:pt x="703" y="1893"/>
                  </a:lnTo>
                  <a:cubicBezTo>
                    <a:pt x="703" y="2322"/>
                    <a:pt x="906" y="2703"/>
                    <a:pt x="1239" y="2941"/>
                  </a:cubicBezTo>
                  <a:lnTo>
                    <a:pt x="1239" y="3179"/>
                  </a:lnTo>
                  <a:cubicBezTo>
                    <a:pt x="1239" y="3215"/>
                    <a:pt x="1227" y="3239"/>
                    <a:pt x="1192" y="3239"/>
                  </a:cubicBezTo>
                  <a:lnTo>
                    <a:pt x="513" y="3441"/>
                  </a:lnTo>
                  <a:cubicBezTo>
                    <a:pt x="215" y="3525"/>
                    <a:pt x="1" y="3798"/>
                    <a:pt x="1" y="4108"/>
                  </a:cubicBezTo>
                  <a:lnTo>
                    <a:pt x="1" y="5132"/>
                  </a:lnTo>
                  <a:cubicBezTo>
                    <a:pt x="1" y="5227"/>
                    <a:pt x="72" y="5299"/>
                    <a:pt x="168" y="5299"/>
                  </a:cubicBezTo>
                  <a:cubicBezTo>
                    <a:pt x="251" y="5299"/>
                    <a:pt x="322" y="5227"/>
                    <a:pt x="322" y="5132"/>
                  </a:cubicBezTo>
                  <a:lnTo>
                    <a:pt x="322" y="4108"/>
                  </a:lnTo>
                  <a:cubicBezTo>
                    <a:pt x="322" y="3941"/>
                    <a:pt x="430" y="3798"/>
                    <a:pt x="596" y="3751"/>
                  </a:cubicBezTo>
                  <a:lnTo>
                    <a:pt x="1275" y="3560"/>
                  </a:lnTo>
                  <a:cubicBezTo>
                    <a:pt x="1311" y="3560"/>
                    <a:pt x="1323" y="3536"/>
                    <a:pt x="1358" y="3525"/>
                  </a:cubicBezTo>
                  <a:lnTo>
                    <a:pt x="1775" y="3941"/>
                  </a:lnTo>
                  <a:lnTo>
                    <a:pt x="1775" y="5120"/>
                  </a:lnTo>
                  <a:cubicBezTo>
                    <a:pt x="1775" y="5203"/>
                    <a:pt x="1846" y="5287"/>
                    <a:pt x="1930" y="5287"/>
                  </a:cubicBezTo>
                  <a:cubicBezTo>
                    <a:pt x="2025" y="5287"/>
                    <a:pt x="2096" y="5203"/>
                    <a:pt x="2096" y="5120"/>
                  </a:cubicBezTo>
                  <a:lnTo>
                    <a:pt x="2096" y="3941"/>
                  </a:lnTo>
                  <a:lnTo>
                    <a:pt x="2525" y="3513"/>
                  </a:lnTo>
                  <a:cubicBezTo>
                    <a:pt x="2573" y="3536"/>
                    <a:pt x="2620" y="3560"/>
                    <a:pt x="2680" y="3572"/>
                  </a:cubicBezTo>
                  <a:lnTo>
                    <a:pt x="3275" y="3751"/>
                  </a:lnTo>
                  <a:cubicBezTo>
                    <a:pt x="3442" y="3798"/>
                    <a:pt x="3537" y="3941"/>
                    <a:pt x="3537" y="4108"/>
                  </a:cubicBezTo>
                  <a:lnTo>
                    <a:pt x="3537" y="5132"/>
                  </a:lnTo>
                  <a:cubicBezTo>
                    <a:pt x="3537" y="5227"/>
                    <a:pt x="3620" y="5299"/>
                    <a:pt x="3704" y="5299"/>
                  </a:cubicBezTo>
                  <a:cubicBezTo>
                    <a:pt x="3799" y="5299"/>
                    <a:pt x="3870" y="5227"/>
                    <a:pt x="3870" y="5132"/>
                  </a:cubicBezTo>
                  <a:lnTo>
                    <a:pt x="3870" y="4108"/>
                  </a:lnTo>
                  <a:cubicBezTo>
                    <a:pt x="3870" y="3822"/>
                    <a:pt x="3668" y="3536"/>
                    <a:pt x="3370" y="3465"/>
                  </a:cubicBezTo>
                  <a:lnTo>
                    <a:pt x="2775" y="3286"/>
                  </a:lnTo>
                  <a:cubicBezTo>
                    <a:pt x="2692" y="3263"/>
                    <a:pt x="2632" y="3179"/>
                    <a:pt x="2632" y="3108"/>
                  </a:cubicBezTo>
                  <a:lnTo>
                    <a:pt x="2632" y="2977"/>
                  </a:lnTo>
                  <a:cubicBezTo>
                    <a:pt x="2692" y="2929"/>
                    <a:pt x="2739" y="2882"/>
                    <a:pt x="2799" y="2846"/>
                  </a:cubicBezTo>
                  <a:cubicBezTo>
                    <a:pt x="3037" y="2608"/>
                    <a:pt x="3168" y="2286"/>
                    <a:pt x="3168" y="1953"/>
                  </a:cubicBezTo>
                  <a:lnTo>
                    <a:pt x="3168" y="1631"/>
                  </a:lnTo>
                  <a:lnTo>
                    <a:pt x="3228" y="1501"/>
                  </a:lnTo>
                  <a:cubicBezTo>
                    <a:pt x="3311" y="1358"/>
                    <a:pt x="3347" y="1191"/>
                    <a:pt x="3347" y="1024"/>
                  </a:cubicBezTo>
                  <a:lnTo>
                    <a:pt x="3347" y="167"/>
                  </a:lnTo>
                  <a:cubicBezTo>
                    <a:pt x="3347" y="72"/>
                    <a:pt x="3275" y="0"/>
                    <a:pt x="319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970;p148">
              <a:extLst>
                <a:ext uri="{FF2B5EF4-FFF2-40B4-BE49-F238E27FC236}">
                  <a16:creationId xmlns:a16="http://schemas.microsoft.com/office/drawing/2014/main" id="{C6917692-679D-6682-5A64-00541112121C}"/>
                </a:ext>
              </a:extLst>
            </p:cNvPr>
            <p:cNvSpPr/>
            <p:nvPr/>
          </p:nvSpPr>
          <p:spPr>
            <a:xfrm>
              <a:off x="7670757" y="2551072"/>
              <a:ext cx="10248" cy="33005"/>
            </a:xfrm>
            <a:custGeom>
              <a:avLst/>
              <a:gdLst/>
              <a:ahLst/>
              <a:cxnLst/>
              <a:rect l="l" t="t" r="r" b="b"/>
              <a:pathLst>
                <a:path w="322" h="1037" extrusionOk="0">
                  <a:moveTo>
                    <a:pt x="155" y="1"/>
                  </a:moveTo>
                  <a:cubicBezTo>
                    <a:pt x="72" y="1"/>
                    <a:pt x="0" y="72"/>
                    <a:pt x="0" y="167"/>
                  </a:cubicBezTo>
                  <a:lnTo>
                    <a:pt x="0" y="882"/>
                  </a:lnTo>
                  <a:cubicBezTo>
                    <a:pt x="0" y="965"/>
                    <a:pt x="72" y="1036"/>
                    <a:pt x="155" y="1036"/>
                  </a:cubicBezTo>
                  <a:cubicBezTo>
                    <a:pt x="251" y="1036"/>
                    <a:pt x="322" y="965"/>
                    <a:pt x="322" y="882"/>
                  </a:cubicBezTo>
                  <a:lnTo>
                    <a:pt x="322" y="167"/>
                  </a:lnTo>
                  <a:cubicBezTo>
                    <a:pt x="322" y="72"/>
                    <a:pt x="251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971;p148">
              <a:extLst>
                <a:ext uri="{FF2B5EF4-FFF2-40B4-BE49-F238E27FC236}">
                  <a16:creationId xmlns:a16="http://schemas.microsoft.com/office/drawing/2014/main" id="{17A527E2-2722-8E01-C689-AC4A3675D20E}"/>
                </a:ext>
              </a:extLst>
            </p:cNvPr>
            <p:cNvSpPr/>
            <p:nvPr/>
          </p:nvSpPr>
          <p:spPr>
            <a:xfrm>
              <a:off x="7738963" y="2551072"/>
              <a:ext cx="10280" cy="33005"/>
            </a:xfrm>
            <a:custGeom>
              <a:avLst/>
              <a:gdLst/>
              <a:ahLst/>
              <a:cxnLst/>
              <a:rect l="l" t="t" r="r" b="b"/>
              <a:pathLst>
                <a:path w="323" h="1037" extrusionOk="0">
                  <a:moveTo>
                    <a:pt x="155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882"/>
                  </a:lnTo>
                  <a:cubicBezTo>
                    <a:pt x="1" y="965"/>
                    <a:pt x="72" y="1036"/>
                    <a:pt x="155" y="1036"/>
                  </a:cubicBezTo>
                  <a:cubicBezTo>
                    <a:pt x="251" y="1036"/>
                    <a:pt x="322" y="965"/>
                    <a:pt x="322" y="882"/>
                  </a:cubicBezTo>
                  <a:lnTo>
                    <a:pt x="322" y="167"/>
                  </a:lnTo>
                  <a:cubicBezTo>
                    <a:pt x="322" y="72"/>
                    <a:pt x="251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972;p148">
              <a:extLst>
                <a:ext uri="{FF2B5EF4-FFF2-40B4-BE49-F238E27FC236}">
                  <a16:creationId xmlns:a16="http://schemas.microsoft.com/office/drawing/2014/main" id="{91B78B34-291D-5772-F59D-4B18717A8CC1}"/>
                </a:ext>
              </a:extLst>
            </p:cNvPr>
            <p:cNvSpPr/>
            <p:nvPr/>
          </p:nvSpPr>
          <p:spPr>
            <a:xfrm>
              <a:off x="7568432" y="2635956"/>
              <a:ext cx="45513" cy="15946"/>
            </a:xfrm>
            <a:custGeom>
              <a:avLst/>
              <a:gdLst/>
              <a:ahLst/>
              <a:cxnLst/>
              <a:rect l="l" t="t" r="r" b="b"/>
              <a:pathLst>
                <a:path w="1430" h="501" extrusionOk="0">
                  <a:moveTo>
                    <a:pt x="156" y="1"/>
                  </a:moveTo>
                  <a:cubicBezTo>
                    <a:pt x="72" y="1"/>
                    <a:pt x="1" y="72"/>
                    <a:pt x="1" y="155"/>
                  </a:cubicBezTo>
                  <a:cubicBezTo>
                    <a:pt x="1" y="251"/>
                    <a:pt x="72" y="322"/>
                    <a:pt x="156" y="322"/>
                  </a:cubicBezTo>
                  <a:cubicBezTo>
                    <a:pt x="358" y="322"/>
                    <a:pt x="894" y="358"/>
                    <a:pt x="1156" y="489"/>
                  </a:cubicBezTo>
                  <a:cubicBezTo>
                    <a:pt x="1191" y="501"/>
                    <a:pt x="1203" y="501"/>
                    <a:pt x="1227" y="501"/>
                  </a:cubicBezTo>
                  <a:cubicBezTo>
                    <a:pt x="1287" y="501"/>
                    <a:pt x="1346" y="477"/>
                    <a:pt x="1382" y="417"/>
                  </a:cubicBezTo>
                  <a:cubicBezTo>
                    <a:pt x="1430" y="334"/>
                    <a:pt x="1394" y="239"/>
                    <a:pt x="1310" y="191"/>
                  </a:cubicBezTo>
                  <a:cubicBezTo>
                    <a:pt x="918" y="1"/>
                    <a:pt x="191" y="1"/>
                    <a:pt x="1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973;p148">
              <a:extLst>
                <a:ext uri="{FF2B5EF4-FFF2-40B4-BE49-F238E27FC236}">
                  <a16:creationId xmlns:a16="http://schemas.microsoft.com/office/drawing/2014/main" id="{DFBBECA8-E155-685E-3352-6E728D14475D}"/>
                </a:ext>
              </a:extLst>
            </p:cNvPr>
            <p:cNvSpPr/>
            <p:nvPr/>
          </p:nvSpPr>
          <p:spPr>
            <a:xfrm>
              <a:off x="7529411" y="2607916"/>
              <a:ext cx="123172" cy="168654"/>
            </a:xfrm>
            <a:custGeom>
              <a:avLst/>
              <a:gdLst/>
              <a:ahLst/>
              <a:cxnLst/>
              <a:rect l="l" t="t" r="r" b="b"/>
              <a:pathLst>
                <a:path w="3870" h="5299" extrusionOk="0">
                  <a:moveTo>
                    <a:pt x="3025" y="310"/>
                  </a:moveTo>
                  <a:lnTo>
                    <a:pt x="3025" y="1013"/>
                  </a:lnTo>
                  <a:cubicBezTo>
                    <a:pt x="3025" y="1132"/>
                    <a:pt x="2989" y="1239"/>
                    <a:pt x="2953" y="1334"/>
                  </a:cubicBezTo>
                  <a:lnTo>
                    <a:pt x="2858" y="1501"/>
                  </a:lnTo>
                  <a:cubicBezTo>
                    <a:pt x="2846" y="1536"/>
                    <a:pt x="2846" y="1548"/>
                    <a:pt x="2846" y="1572"/>
                  </a:cubicBezTo>
                  <a:lnTo>
                    <a:pt x="2846" y="1929"/>
                  </a:lnTo>
                  <a:cubicBezTo>
                    <a:pt x="2834" y="2191"/>
                    <a:pt x="2727" y="2406"/>
                    <a:pt x="2560" y="2584"/>
                  </a:cubicBezTo>
                  <a:cubicBezTo>
                    <a:pt x="2392" y="2753"/>
                    <a:pt x="2170" y="2847"/>
                    <a:pt x="1945" y="2847"/>
                  </a:cubicBezTo>
                  <a:cubicBezTo>
                    <a:pt x="1932" y="2847"/>
                    <a:pt x="1919" y="2847"/>
                    <a:pt x="1905" y="2846"/>
                  </a:cubicBezTo>
                  <a:cubicBezTo>
                    <a:pt x="1429" y="2822"/>
                    <a:pt x="1024" y="2394"/>
                    <a:pt x="1024" y="1894"/>
                  </a:cubicBezTo>
                  <a:lnTo>
                    <a:pt x="1024" y="1572"/>
                  </a:lnTo>
                  <a:cubicBezTo>
                    <a:pt x="1024" y="1548"/>
                    <a:pt x="1024" y="1536"/>
                    <a:pt x="1012" y="1501"/>
                  </a:cubicBezTo>
                  <a:lnTo>
                    <a:pt x="905" y="1298"/>
                  </a:lnTo>
                  <a:cubicBezTo>
                    <a:pt x="870" y="1215"/>
                    <a:pt x="846" y="1132"/>
                    <a:pt x="846" y="1060"/>
                  </a:cubicBezTo>
                  <a:lnTo>
                    <a:pt x="846" y="1036"/>
                  </a:lnTo>
                  <a:cubicBezTo>
                    <a:pt x="846" y="643"/>
                    <a:pt x="1179" y="310"/>
                    <a:pt x="1584" y="310"/>
                  </a:cubicBezTo>
                  <a:close/>
                  <a:moveTo>
                    <a:pt x="2298" y="3096"/>
                  </a:moveTo>
                  <a:lnTo>
                    <a:pt x="2298" y="3156"/>
                  </a:lnTo>
                  <a:cubicBezTo>
                    <a:pt x="2298" y="3179"/>
                    <a:pt x="2298" y="3215"/>
                    <a:pt x="2310" y="3263"/>
                  </a:cubicBezTo>
                  <a:lnTo>
                    <a:pt x="1917" y="3656"/>
                  </a:lnTo>
                  <a:lnTo>
                    <a:pt x="1536" y="3275"/>
                  </a:lnTo>
                  <a:cubicBezTo>
                    <a:pt x="1548" y="3239"/>
                    <a:pt x="1548" y="3215"/>
                    <a:pt x="1548" y="3168"/>
                  </a:cubicBezTo>
                  <a:lnTo>
                    <a:pt x="1548" y="3096"/>
                  </a:lnTo>
                  <a:cubicBezTo>
                    <a:pt x="1655" y="3120"/>
                    <a:pt x="1763" y="3156"/>
                    <a:pt x="1882" y="3156"/>
                  </a:cubicBezTo>
                  <a:lnTo>
                    <a:pt x="1917" y="3156"/>
                  </a:lnTo>
                  <a:cubicBezTo>
                    <a:pt x="2036" y="3156"/>
                    <a:pt x="2179" y="3132"/>
                    <a:pt x="2298" y="3096"/>
                  </a:cubicBezTo>
                  <a:close/>
                  <a:moveTo>
                    <a:pt x="1584" y="1"/>
                  </a:moveTo>
                  <a:cubicBezTo>
                    <a:pt x="1001" y="1"/>
                    <a:pt x="524" y="477"/>
                    <a:pt x="524" y="1060"/>
                  </a:cubicBezTo>
                  <a:lnTo>
                    <a:pt x="524" y="1072"/>
                  </a:lnTo>
                  <a:cubicBezTo>
                    <a:pt x="524" y="1203"/>
                    <a:pt x="548" y="1334"/>
                    <a:pt x="608" y="1453"/>
                  </a:cubicBezTo>
                  <a:lnTo>
                    <a:pt x="703" y="1620"/>
                  </a:lnTo>
                  <a:lnTo>
                    <a:pt x="703" y="1894"/>
                  </a:lnTo>
                  <a:cubicBezTo>
                    <a:pt x="703" y="2322"/>
                    <a:pt x="905" y="2703"/>
                    <a:pt x="1239" y="2941"/>
                  </a:cubicBezTo>
                  <a:lnTo>
                    <a:pt x="1239" y="3179"/>
                  </a:lnTo>
                  <a:cubicBezTo>
                    <a:pt x="1239" y="3215"/>
                    <a:pt x="1227" y="3239"/>
                    <a:pt x="1191" y="3239"/>
                  </a:cubicBezTo>
                  <a:lnTo>
                    <a:pt x="512" y="3441"/>
                  </a:lnTo>
                  <a:cubicBezTo>
                    <a:pt x="215" y="3525"/>
                    <a:pt x="0" y="3799"/>
                    <a:pt x="0" y="4108"/>
                  </a:cubicBezTo>
                  <a:lnTo>
                    <a:pt x="0" y="5132"/>
                  </a:lnTo>
                  <a:cubicBezTo>
                    <a:pt x="0" y="5227"/>
                    <a:pt x="72" y="5299"/>
                    <a:pt x="167" y="5299"/>
                  </a:cubicBezTo>
                  <a:cubicBezTo>
                    <a:pt x="250" y="5299"/>
                    <a:pt x="322" y="5227"/>
                    <a:pt x="322" y="5132"/>
                  </a:cubicBezTo>
                  <a:lnTo>
                    <a:pt x="322" y="4108"/>
                  </a:lnTo>
                  <a:cubicBezTo>
                    <a:pt x="322" y="3941"/>
                    <a:pt x="429" y="3799"/>
                    <a:pt x="596" y="3751"/>
                  </a:cubicBezTo>
                  <a:lnTo>
                    <a:pt x="1274" y="3560"/>
                  </a:lnTo>
                  <a:cubicBezTo>
                    <a:pt x="1310" y="3560"/>
                    <a:pt x="1322" y="3537"/>
                    <a:pt x="1358" y="3525"/>
                  </a:cubicBezTo>
                  <a:lnTo>
                    <a:pt x="1774" y="3941"/>
                  </a:lnTo>
                  <a:lnTo>
                    <a:pt x="1774" y="5120"/>
                  </a:lnTo>
                  <a:cubicBezTo>
                    <a:pt x="1774" y="5204"/>
                    <a:pt x="1846" y="5287"/>
                    <a:pt x="1929" y="5287"/>
                  </a:cubicBezTo>
                  <a:cubicBezTo>
                    <a:pt x="2025" y="5287"/>
                    <a:pt x="2096" y="5204"/>
                    <a:pt x="2096" y="5120"/>
                  </a:cubicBezTo>
                  <a:lnTo>
                    <a:pt x="2096" y="3941"/>
                  </a:lnTo>
                  <a:lnTo>
                    <a:pt x="2513" y="3525"/>
                  </a:lnTo>
                  <a:cubicBezTo>
                    <a:pt x="2548" y="3537"/>
                    <a:pt x="2560" y="3537"/>
                    <a:pt x="2584" y="3560"/>
                  </a:cubicBezTo>
                  <a:lnTo>
                    <a:pt x="3275" y="3751"/>
                  </a:lnTo>
                  <a:cubicBezTo>
                    <a:pt x="3441" y="3799"/>
                    <a:pt x="3537" y="3941"/>
                    <a:pt x="3537" y="4108"/>
                  </a:cubicBezTo>
                  <a:lnTo>
                    <a:pt x="3537" y="5132"/>
                  </a:lnTo>
                  <a:cubicBezTo>
                    <a:pt x="3537" y="5227"/>
                    <a:pt x="3620" y="5299"/>
                    <a:pt x="3703" y="5299"/>
                  </a:cubicBezTo>
                  <a:cubicBezTo>
                    <a:pt x="3799" y="5299"/>
                    <a:pt x="3870" y="5227"/>
                    <a:pt x="3870" y="5132"/>
                  </a:cubicBezTo>
                  <a:lnTo>
                    <a:pt x="3870" y="4108"/>
                  </a:lnTo>
                  <a:cubicBezTo>
                    <a:pt x="3870" y="3810"/>
                    <a:pt x="3668" y="3537"/>
                    <a:pt x="3370" y="3453"/>
                  </a:cubicBezTo>
                  <a:lnTo>
                    <a:pt x="2679" y="3263"/>
                  </a:lnTo>
                  <a:cubicBezTo>
                    <a:pt x="2656" y="3239"/>
                    <a:pt x="2632" y="3227"/>
                    <a:pt x="2632" y="3203"/>
                  </a:cubicBezTo>
                  <a:lnTo>
                    <a:pt x="2632" y="2977"/>
                  </a:lnTo>
                  <a:cubicBezTo>
                    <a:pt x="2691" y="2929"/>
                    <a:pt x="2739" y="2882"/>
                    <a:pt x="2798" y="2846"/>
                  </a:cubicBezTo>
                  <a:cubicBezTo>
                    <a:pt x="3037" y="2608"/>
                    <a:pt x="3168" y="2287"/>
                    <a:pt x="3168" y="1953"/>
                  </a:cubicBezTo>
                  <a:lnTo>
                    <a:pt x="3168" y="1632"/>
                  </a:lnTo>
                  <a:lnTo>
                    <a:pt x="3227" y="1501"/>
                  </a:lnTo>
                  <a:cubicBezTo>
                    <a:pt x="3310" y="1358"/>
                    <a:pt x="3346" y="1191"/>
                    <a:pt x="3346" y="1024"/>
                  </a:cubicBezTo>
                  <a:lnTo>
                    <a:pt x="3346" y="167"/>
                  </a:lnTo>
                  <a:cubicBezTo>
                    <a:pt x="3346" y="72"/>
                    <a:pt x="3275" y="1"/>
                    <a:pt x="3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974;p148">
              <a:extLst>
                <a:ext uri="{FF2B5EF4-FFF2-40B4-BE49-F238E27FC236}">
                  <a16:creationId xmlns:a16="http://schemas.microsoft.com/office/drawing/2014/main" id="{0F0367B1-F370-C71F-4D63-2A1AABF3B8D3}"/>
                </a:ext>
              </a:extLst>
            </p:cNvPr>
            <p:cNvSpPr/>
            <p:nvPr/>
          </p:nvSpPr>
          <p:spPr>
            <a:xfrm>
              <a:off x="7551754" y="2743946"/>
              <a:ext cx="10280" cy="33005"/>
            </a:xfrm>
            <a:custGeom>
              <a:avLst/>
              <a:gdLst/>
              <a:ahLst/>
              <a:cxnLst/>
              <a:rect l="l" t="t" r="r" b="b"/>
              <a:pathLst>
                <a:path w="323" h="1037" extrusionOk="0">
                  <a:moveTo>
                    <a:pt x="168" y="1"/>
                  </a:moveTo>
                  <a:cubicBezTo>
                    <a:pt x="72" y="1"/>
                    <a:pt x="1" y="72"/>
                    <a:pt x="1" y="156"/>
                  </a:cubicBezTo>
                  <a:lnTo>
                    <a:pt x="1" y="870"/>
                  </a:lnTo>
                  <a:cubicBezTo>
                    <a:pt x="1" y="965"/>
                    <a:pt x="72" y="1037"/>
                    <a:pt x="168" y="1037"/>
                  </a:cubicBezTo>
                  <a:cubicBezTo>
                    <a:pt x="251" y="1037"/>
                    <a:pt x="322" y="965"/>
                    <a:pt x="322" y="870"/>
                  </a:cubicBezTo>
                  <a:lnTo>
                    <a:pt x="322" y="156"/>
                  </a:lnTo>
                  <a:cubicBezTo>
                    <a:pt x="322" y="72"/>
                    <a:pt x="251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975;p148">
              <a:extLst>
                <a:ext uri="{FF2B5EF4-FFF2-40B4-BE49-F238E27FC236}">
                  <a16:creationId xmlns:a16="http://schemas.microsoft.com/office/drawing/2014/main" id="{EA956369-4E35-971E-D84C-EAE64DB8C422}"/>
                </a:ext>
              </a:extLst>
            </p:cNvPr>
            <p:cNvSpPr/>
            <p:nvPr/>
          </p:nvSpPr>
          <p:spPr>
            <a:xfrm>
              <a:off x="7619610" y="2743946"/>
              <a:ext cx="10248" cy="33005"/>
            </a:xfrm>
            <a:custGeom>
              <a:avLst/>
              <a:gdLst/>
              <a:ahLst/>
              <a:cxnLst/>
              <a:rect l="l" t="t" r="r" b="b"/>
              <a:pathLst>
                <a:path w="322" h="1037" extrusionOk="0">
                  <a:moveTo>
                    <a:pt x="155" y="1"/>
                  </a:moveTo>
                  <a:cubicBezTo>
                    <a:pt x="72" y="1"/>
                    <a:pt x="0" y="72"/>
                    <a:pt x="0" y="156"/>
                  </a:cubicBezTo>
                  <a:lnTo>
                    <a:pt x="0" y="870"/>
                  </a:lnTo>
                  <a:cubicBezTo>
                    <a:pt x="0" y="965"/>
                    <a:pt x="72" y="1037"/>
                    <a:pt x="155" y="1037"/>
                  </a:cubicBezTo>
                  <a:cubicBezTo>
                    <a:pt x="250" y="1037"/>
                    <a:pt x="322" y="965"/>
                    <a:pt x="322" y="870"/>
                  </a:cubicBezTo>
                  <a:lnTo>
                    <a:pt x="322" y="156"/>
                  </a:lnTo>
                  <a:cubicBezTo>
                    <a:pt x="322" y="72"/>
                    <a:pt x="250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976;p148">
              <a:extLst>
                <a:ext uri="{FF2B5EF4-FFF2-40B4-BE49-F238E27FC236}">
                  <a16:creationId xmlns:a16="http://schemas.microsoft.com/office/drawing/2014/main" id="{0080C03F-9613-4BCF-3C98-7B135865C324}"/>
                </a:ext>
              </a:extLst>
            </p:cNvPr>
            <p:cNvSpPr/>
            <p:nvPr/>
          </p:nvSpPr>
          <p:spPr>
            <a:xfrm>
              <a:off x="7773464" y="2584427"/>
              <a:ext cx="111810" cy="192525"/>
            </a:xfrm>
            <a:custGeom>
              <a:avLst/>
              <a:gdLst/>
              <a:ahLst/>
              <a:cxnLst/>
              <a:rect l="l" t="t" r="r" b="b"/>
              <a:pathLst>
                <a:path w="3513" h="6049" extrusionOk="0">
                  <a:moveTo>
                    <a:pt x="1738" y="346"/>
                  </a:moveTo>
                  <a:cubicBezTo>
                    <a:pt x="2036" y="346"/>
                    <a:pt x="2286" y="560"/>
                    <a:pt x="2286" y="810"/>
                  </a:cubicBezTo>
                  <a:lnTo>
                    <a:pt x="2286" y="846"/>
                  </a:lnTo>
                  <a:cubicBezTo>
                    <a:pt x="2131" y="762"/>
                    <a:pt x="1929" y="739"/>
                    <a:pt x="1738" y="739"/>
                  </a:cubicBezTo>
                  <a:cubicBezTo>
                    <a:pt x="1548" y="739"/>
                    <a:pt x="1369" y="786"/>
                    <a:pt x="1191" y="846"/>
                  </a:cubicBezTo>
                  <a:lnTo>
                    <a:pt x="1191" y="810"/>
                  </a:lnTo>
                  <a:cubicBezTo>
                    <a:pt x="1203" y="560"/>
                    <a:pt x="1441" y="346"/>
                    <a:pt x="1738" y="346"/>
                  </a:cubicBezTo>
                  <a:close/>
                  <a:moveTo>
                    <a:pt x="1738" y="1048"/>
                  </a:moveTo>
                  <a:cubicBezTo>
                    <a:pt x="2334" y="1048"/>
                    <a:pt x="2822" y="1536"/>
                    <a:pt x="2822" y="2132"/>
                  </a:cubicBezTo>
                  <a:cubicBezTo>
                    <a:pt x="2822" y="2251"/>
                    <a:pt x="2810" y="2358"/>
                    <a:pt x="2762" y="2477"/>
                  </a:cubicBezTo>
                  <a:cubicBezTo>
                    <a:pt x="2286" y="2001"/>
                    <a:pt x="1453" y="1810"/>
                    <a:pt x="1429" y="1798"/>
                  </a:cubicBezTo>
                  <a:cubicBezTo>
                    <a:pt x="1415" y="1791"/>
                    <a:pt x="1400" y="1788"/>
                    <a:pt x="1385" y="1788"/>
                  </a:cubicBezTo>
                  <a:cubicBezTo>
                    <a:pt x="1347" y="1788"/>
                    <a:pt x="1308" y="1805"/>
                    <a:pt x="1274" y="1822"/>
                  </a:cubicBezTo>
                  <a:cubicBezTo>
                    <a:pt x="1238" y="1858"/>
                    <a:pt x="1215" y="1893"/>
                    <a:pt x="1215" y="1953"/>
                  </a:cubicBezTo>
                  <a:cubicBezTo>
                    <a:pt x="1215" y="1977"/>
                    <a:pt x="1203" y="2072"/>
                    <a:pt x="1084" y="2191"/>
                  </a:cubicBezTo>
                  <a:cubicBezTo>
                    <a:pt x="1024" y="2251"/>
                    <a:pt x="1024" y="2358"/>
                    <a:pt x="1084" y="2429"/>
                  </a:cubicBezTo>
                  <a:cubicBezTo>
                    <a:pt x="1111" y="2467"/>
                    <a:pt x="1148" y="2483"/>
                    <a:pt x="1188" y="2483"/>
                  </a:cubicBezTo>
                  <a:cubicBezTo>
                    <a:pt x="1234" y="2483"/>
                    <a:pt x="1283" y="2461"/>
                    <a:pt x="1322" y="2429"/>
                  </a:cubicBezTo>
                  <a:cubicBezTo>
                    <a:pt x="1405" y="2346"/>
                    <a:pt x="1465" y="2239"/>
                    <a:pt x="1500" y="2167"/>
                  </a:cubicBezTo>
                  <a:cubicBezTo>
                    <a:pt x="1786" y="2251"/>
                    <a:pt x="2358" y="2465"/>
                    <a:pt x="2631" y="2834"/>
                  </a:cubicBezTo>
                  <a:cubicBezTo>
                    <a:pt x="2560" y="3263"/>
                    <a:pt x="2191" y="3584"/>
                    <a:pt x="1738" y="3584"/>
                  </a:cubicBezTo>
                  <a:cubicBezTo>
                    <a:pt x="1274" y="3584"/>
                    <a:pt x="893" y="3239"/>
                    <a:pt x="845" y="2774"/>
                  </a:cubicBezTo>
                  <a:cubicBezTo>
                    <a:pt x="845" y="2751"/>
                    <a:pt x="834" y="2727"/>
                    <a:pt x="822" y="2703"/>
                  </a:cubicBezTo>
                  <a:cubicBezTo>
                    <a:pt x="714" y="2536"/>
                    <a:pt x="655" y="2334"/>
                    <a:pt x="655" y="2132"/>
                  </a:cubicBezTo>
                  <a:cubicBezTo>
                    <a:pt x="655" y="1536"/>
                    <a:pt x="1143" y="1048"/>
                    <a:pt x="1738" y="1048"/>
                  </a:cubicBezTo>
                  <a:close/>
                  <a:moveTo>
                    <a:pt x="2131" y="3846"/>
                  </a:moveTo>
                  <a:lnTo>
                    <a:pt x="2131" y="4025"/>
                  </a:lnTo>
                  <a:cubicBezTo>
                    <a:pt x="2131" y="4084"/>
                    <a:pt x="2143" y="4144"/>
                    <a:pt x="2167" y="4191"/>
                  </a:cubicBezTo>
                  <a:lnTo>
                    <a:pt x="1988" y="4334"/>
                  </a:lnTo>
                  <a:cubicBezTo>
                    <a:pt x="1917" y="4400"/>
                    <a:pt x="1825" y="4432"/>
                    <a:pt x="1734" y="4432"/>
                  </a:cubicBezTo>
                  <a:cubicBezTo>
                    <a:pt x="1643" y="4432"/>
                    <a:pt x="1554" y="4400"/>
                    <a:pt x="1488" y="4334"/>
                  </a:cubicBezTo>
                  <a:lnTo>
                    <a:pt x="1334" y="4191"/>
                  </a:lnTo>
                  <a:cubicBezTo>
                    <a:pt x="1369" y="4144"/>
                    <a:pt x="1381" y="4084"/>
                    <a:pt x="1381" y="4025"/>
                  </a:cubicBezTo>
                  <a:lnTo>
                    <a:pt x="1381" y="3846"/>
                  </a:lnTo>
                  <a:cubicBezTo>
                    <a:pt x="1500" y="3870"/>
                    <a:pt x="1619" y="3906"/>
                    <a:pt x="1750" y="3906"/>
                  </a:cubicBezTo>
                  <a:cubicBezTo>
                    <a:pt x="1893" y="3906"/>
                    <a:pt x="2012" y="3894"/>
                    <a:pt x="2131" y="3846"/>
                  </a:cubicBezTo>
                  <a:close/>
                  <a:moveTo>
                    <a:pt x="1750" y="0"/>
                  </a:moveTo>
                  <a:cubicBezTo>
                    <a:pt x="1274" y="0"/>
                    <a:pt x="881" y="358"/>
                    <a:pt x="881" y="798"/>
                  </a:cubicBezTo>
                  <a:cubicBezTo>
                    <a:pt x="881" y="869"/>
                    <a:pt x="893" y="929"/>
                    <a:pt x="905" y="1000"/>
                  </a:cubicBezTo>
                  <a:cubicBezTo>
                    <a:pt x="560" y="1250"/>
                    <a:pt x="345" y="1667"/>
                    <a:pt x="345" y="2132"/>
                  </a:cubicBezTo>
                  <a:cubicBezTo>
                    <a:pt x="345" y="2382"/>
                    <a:pt x="405" y="2632"/>
                    <a:pt x="536" y="2834"/>
                  </a:cubicBezTo>
                  <a:cubicBezTo>
                    <a:pt x="583" y="3191"/>
                    <a:pt x="774" y="3489"/>
                    <a:pt x="1060" y="3679"/>
                  </a:cubicBezTo>
                  <a:lnTo>
                    <a:pt x="1060" y="4025"/>
                  </a:lnTo>
                  <a:lnTo>
                    <a:pt x="1060" y="4037"/>
                  </a:lnTo>
                  <a:lnTo>
                    <a:pt x="381" y="4382"/>
                  </a:lnTo>
                  <a:cubicBezTo>
                    <a:pt x="143" y="4501"/>
                    <a:pt x="0" y="4739"/>
                    <a:pt x="0" y="5013"/>
                  </a:cubicBezTo>
                  <a:lnTo>
                    <a:pt x="0" y="5882"/>
                  </a:lnTo>
                  <a:cubicBezTo>
                    <a:pt x="0" y="5977"/>
                    <a:pt x="72" y="6049"/>
                    <a:pt x="167" y="6049"/>
                  </a:cubicBezTo>
                  <a:cubicBezTo>
                    <a:pt x="250" y="6049"/>
                    <a:pt x="322" y="5977"/>
                    <a:pt x="322" y="5882"/>
                  </a:cubicBezTo>
                  <a:lnTo>
                    <a:pt x="322" y="5013"/>
                  </a:lnTo>
                  <a:cubicBezTo>
                    <a:pt x="322" y="4870"/>
                    <a:pt x="393" y="4739"/>
                    <a:pt x="536" y="4679"/>
                  </a:cubicBezTo>
                  <a:lnTo>
                    <a:pt x="1084" y="4394"/>
                  </a:lnTo>
                  <a:lnTo>
                    <a:pt x="1274" y="4572"/>
                  </a:lnTo>
                  <a:cubicBezTo>
                    <a:pt x="1417" y="4715"/>
                    <a:pt x="1584" y="4775"/>
                    <a:pt x="1750" y="4775"/>
                  </a:cubicBezTo>
                  <a:cubicBezTo>
                    <a:pt x="1929" y="4775"/>
                    <a:pt x="2096" y="4715"/>
                    <a:pt x="2227" y="4572"/>
                  </a:cubicBezTo>
                  <a:lnTo>
                    <a:pt x="2429" y="4394"/>
                  </a:lnTo>
                  <a:lnTo>
                    <a:pt x="2977" y="4679"/>
                  </a:lnTo>
                  <a:cubicBezTo>
                    <a:pt x="3096" y="4739"/>
                    <a:pt x="3179" y="4870"/>
                    <a:pt x="3179" y="5013"/>
                  </a:cubicBezTo>
                  <a:lnTo>
                    <a:pt x="3179" y="5882"/>
                  </a:lnTo>
                  <a:cubicBezTo>
                    <a:pt x="3179" y="5977"/>
                    <a:pt x="3262" y="6049"/>
                    <a:pt x="3346" y="6049"/>
                  </a:cubicBezTo>
                  <a:cubicBezTo>
                    <a:pt x="3441" y="6049"/>
                    <a:pt x="3512" y="5977"/>
                    <a:pt x="3512" y="5882"/>
                  </a:cubicBezTo>
                  <a:lnTo>
                    <a:pt x="3512" y="5013"/>
                  </a:lnTo>
                  <a:cubicBezTo>
                    <a:pt x="3512" y="4739"/>
                    <a:pt x="3358" y="4501"/>
                    <a:pt x="3120" y="4382"/>
                  </a:cubicBezTo>
                  <a:lnTo>
                    <a:pt x="2453" y="4037"/>
                  </a:lnTo>
                  <a:lnTo>
                    <a:pt x="2453" y="4025"/>
                  </a:lnTo>
                  <a:lnTo>
                    <a:pt x="2453" y="3679"/>
                  </a:lnTo>
                  <a:cubicBezTo>
                    <a:pt x="2739" y="3489"/>
                    <a:pt x="2929" y="3191"/>
                    <a:pt x="2977" y="2834"/>
                  </a:cubicBezTo>
                  <a:cubicBezTo>
                    <a:pt x="3096" y="2632"/>
                    <a:pt x="3167" y="2370"/>
                    <a:pt x="3167" y="2132"/>
                  </a:cubicBezTo>
                  <a:cubicBezTo>
                    <a:pt x="3167" y="1667"/>
                    <a:pt x="2941" y="1262"/>
                    <a:pt x="2608" y="1000"/>
                  </a:cubicBezTo>
                  <a:cubicBezTo>
                    <a:pt x="2619" y="941"/>
                    <a:pt x="2631" y="869"/>
                    <a:pt x="2631" y="798"/>
                  </a:cubicBezTo>
                  <a:cubicBezTo>
                    <a:pt x="2631" y="369"/>
                    <a:pt x="2227" y="0"/>
                    <a:pt x="17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977;p148">
              <a:extLst>
                <a:ext uri="{FF2B5EF4-FFF2-40B4-BE49-F238E27FC236}">
                  <a16:creationId xmlns:a16="http://schemas.microsoft.com/office/drawing/2014/main" id="{4502A1EB-3CD3-0973-0AC4-22EF15E745D0}"/>
                </a:ext>
              </a:extLst>
            </p:cNvPr>
            <p:cNvSpPr/>
            <p:nvPr/>
          </p:nvSpPr>
          <p:spPr>
            <a:xfrm>
              <a:off x="7795043" y="2750789"/>
              <a:ext cx="11012" cy="26162"/>
            </a:xfrm>
            <a:custGeom>
              <a:avLst/>
              <a:gdLst/>
              <a:ahLst/>
              <a:cxnLst/>
              <a:rect l="l" t="t" r="r" b="b"/>
              <a:pathLst>
                <a:path w="346" h="822" extrusionOk="0">
                  <a:moveTo>
                    <a:pt x="167" y="0"/>
                  </a:moveTo>
                  <a:cubicBezTo>
                    <a:pt x="84" y="0"/>
                    <a:pt x="1" y="83"/>
                    <a:pt x="1" y="167"/>
                  </a:cubicBezTo>
                  <a:lnTo>
                    <a:pt x="1" y="655"/>
                  </a:lnTo>
                  <a:cubicBezTo>
                    <a:pt x="1" y="750"/>
                    <a:pt x="84" y="822"/>
                    <a:pt x="167" y="822"/>
                  </a:cubicBezTo>
                  <a:cubicBezTo>
                    <a:pt x="263" y="822"/>
                    <a:pt x="334" y="750"/>
                    <a:pt x="334" y="655"/>
                  </a:cubicBezTo>
                  <a:lnTo>
                    <a:pt x="334" y="167"/>
                  </a:lnTo>
                  <a:cubicBezTo>
                    <a:pt x="346" y="83"/>
                    <a:pt x="275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978;p148">
              <a:extLst>
                <a:ext uri="{FF2B5EF4-FFF2-40B4-BE49-F238E27FC236}">
                  <a16:creationId xmlns:a16="http://schemas.microsoft.com/office/drawing/2014/main" id="{F5808065-A2FC-7B28-1A3E-9512E82A3EC0}"/>
                </a:ext>
              </a:extLst>
            </p:cNvPr>
            <p:cNvSpPr/>
            <p:nvPr/>
          </p:nvSpPr>
          <p:spPr>
            <a:xfrm>
              <a:off x="7851887" y="2750789"/>
              <a:ext cx="10662" cy="26162"/>
            </a:xfrm>
            <a:custGeom>
              <a:avLst/>
              <a:gdLst/>
              <a:ahLst/>
              <a:cxnLst/>
              <a:rect l="l" t="t" r="r" b="b"/>
              <a:pathLst>
                <a:path w="335" h="822" extrusionOk="0">
                  <a:moveTo>
                    <a:pt x="167" y="0"/>
                  </a:moveTo>
                  <a:cubicBezTo>
                    <a:pt x="84" y="0"/>
                    <a:pt x="1" y="83"/>
                    <a:pt x="1" y="167"/>
                  </a:cubicBezTo>
                  <a:lnTo>
                    <a:pt x="1" y="655"/>
                  </a:lnTo>
                  <a:cubicBezTo>
                    <a:pt x="1" y="750"/>
                    <a:pt x="84" y="822"/>
                    <a:pt x="167" y="822"/>
                  </a:cubicBezTo>
                  <a:cubicBezTo>
                    <a:pt x="263" y="822"/>
                    <a:pt x="334" y="750"/>
                    <a:pt x="334" y="655"/>
                  </a:cubicBezTo>
                  <a:lnTo>
                    <a:pt x="334" y="167"/>
                  </a:lnTo>
                  <a:cubicBezTo>
                    <a:pt x="334" y="83"/>
                    <a:pt x="263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979;p148">
              <a:extLst>
                <a:ext uri="{FF2B5EF4-FFF2-40B4-BE49-F238E27FC236}">
                  <a16:creationId xmlns:a16="http://schemas.microsoft.com/office/drawing/2014/main" id="{D877A838-F990-A259-F1A7-7E605FEE3D25}"/>
                </a:ext>
              </a:extLst>
            </p:cNvPr>
            <p:cNvSpPr/>
            <p:nvPr/>
          </p:nvSpPr>
          <p:spPr>
            <a:xfrm>
              <a:off x="7641189" y="2595789"/>
              <a:ext cx="136826" cy="113147"/>
            </a:xfrm>
            <a:custGeom>
              <a:avLst/>
              <a:gdLst/>
              <a:ahLst/>
              <a:cxnLst/>
              <a:rect l="l" t="t" r="r" b="b"/>
              <a:pathLst>
                <a:path w="4299" h="3555" extrusionOk="0">
                  <a:moveTo>
                    <a:pt x="2156" y="1"/>
                  </a:moveTo>
                  <a:cubicBezTo>
                    <a:pt x="2072" y="1"/>
                    <a:pt x="2001" y="84"/>
                    <a:pt x="2001" y="167"/>
                  </a:cubicBezTo>
                  <a:lnTo>
                    <a:pt x="2001" y="2048"/>
                  </a:lnTo>
                  <a:lnTo>
                    <a:pt x="108" y="3251"/>
                  </a:lnTo>
                  <a:cubicBezTo>
                    <a:pt x="37" y="3299"/>
                    <a:pt x="1" y="3406"/>
                    <a:pt x="60" y="3477"/>
                  </a:cubicBezTo>
                  <a:cubicBezTo>
                    <a:pt x="91" y="3523"/>
                    <a:pt x="147" y="3555"/>
                    <a:pt x="202" y="3555"/>
                  </a:cubicBezTo>
                  <a:cubicBezTo>
                    <a:pt x="232" y="3555"/>
                    <a:pt x="261" y="3546"/>
                    <a:pt x="287" y="3525"/>
                  </a:cubicBezTo>
                  <a:lnTo>
                    <a:pt x="2156" y="2334"/>
                  </a:lnTo>
                  <a:lnTo>
                    <a:pt x="4037" y="3525"/>
                  </a:lnTo>
                  <a:cubicBezTo>
                    <a:pt x="4061" y="3537"/>
                    <a:pt x="4097" y="3549"/>
                    <a:pt x="4120" y="3549"/>
                  </a:cubicBezTo>
                  <a:cubicBezTo>
                    <a:pt x="4180" y="3549"/>
                    <a:pt x="4228" y="3525"/>
                    <a:pt x="4263" y="3477"/>
                  </a:cubicBezTo>
                  <a:cubicBezTo>
                    <a:pt x="4299" y="3406"/>
                    <a:pt x="4287" y="3299"/>
                    <a:pt x="4216" y="3251"/>
                  </a:cubicBezTo>
                  <a:lnTo>
                    <a:pt x="2323" y="2048"/>
                  </a:lnTo>
                  <a:lnTo>
                    <a:pt x="2323" y="167"/>
                  </a:lnTo>
                  <a:cubicBezTo>
                    <a:pt x="2323" y="84"/>
                    <a:pt x="2251" y="1"/>
                    <a:pt x="21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9EED597F-9DB4-18FC-D63D-ADA1CC49D77F}"/>
              </a:ext>
            </a:extLst>
          </p:cNvPr>
          <p:cNvSpPr txBox="1"/>
          <p:nvPr/>
        </p:nvSpPr>
        <p:spPr>
          <a:xfrm>
            <a:off x="7579246" y="3800694"/>
            <a:ext cx="1954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0" i="0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Фокус-группы</a:t>
            </a:r>
            <a:endParaRPr lang="ru-RU" sz="1200" dirty="0">
              <a:solidFill>
                <a:schemeClr val="accent1"/>
              </a:solidFill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2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3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C8784E81-4173-42E1-DFF2-88442E933D4A}"/>
              </a:ext>
            </a:extLst>
          </p:cNvPr>
          <p:cNvSpPr>
            <a:spLocks noChangeAspect="1"/>
          </p:cNvSpPr>
          <p:nvPr/>
        </p:nvSpPr>
        <p:spPr>
          <a:xfrm>
            <a:off x="4658052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9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D9571D2A-F33E-7C49-5D8C-474CE95FF03E}"/>
              </a:ext>
            </a:extLst>
          </p:cNvPr>
          <p:cNvSpPr>
            <a:spLocks noChangeAspect="1"/>
          </p:cNvSpPr>
          <p:nvPr/>
        </p:nvSpPr>
        <p:spPr>
          <a:xfrm>
            <a:off x="3009750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1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631707DD-DD5F-C80D-7AE8-E6EC21BAD243}"/>
              </a:ext>
            </a:extLst>
          </p:cNvPr>
          <p:cNvSpPr>
            <a:spLocks noChangeAspect="1"/>
          </p:cNvSpPr>
          <p:nvPr/>
        </p:nvSpPr>
        <p:spPr>
          <a:xfrm>
            <a:off x="2603790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2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B1004E23-A491-F8EE-997F-E5DDBCF4051D}"/>
              </a:ext>
            </a:extLst>
          </p:cNvPr>
          <p:cNvSpPr>
            <a:spLocks noChangeAspect="1"/>
          </p:cNvSpPr>
          <p:nvPr/>
        </p:nvSpPr>
        <p:spPr>
          <a:xfrm>
            <a:off x="3415710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3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9BF650A3-B43C-2394-464C-E5E7B7ED8656}"/>
              </a:ext>
            </a:extLst>
          </p:cNvPr>
          <p:cNvSpPr>
            <a:spLocks noChangeAspect="1"/>
          </p:cNvSpPr>
          <p:nvPr/>
        </p:nvSpPr>
        <p:spPr>
          <a:xfrm>
            <a:off x="3790989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4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20401F9C-E057-E874-9AC9-B0B8F1047DF7}"/>
              </a:ext>
            </a:extLst>
          </p:cNvPr>
          <p:cNvSpPr>
            <a:spLocks noChangeAspect="1"/>
          </p:cNvSpPr>
          <p:nvPr/>
        </p:nvSpPr>
        <p:spPr>
          <a:xfrm>
            <a:off x="2191499" y="3037632"/>
            <a:ext cx="334706" cy="72166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srgbClr val="75D1FF"/>
              </a:solidFill>
            </a:endParaRPr>
          </a:p>
        </p:txBody>
      </p:sp>
      <p:sp>
        <p:nvSpPr>
          <p:cNvPr id="15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845C6AAD-4A4D-C9B5-6FEE-C6569CB0E61F}"/>
              </a:ext>
            </a:extLst>
          </p:cNvPr>
          <p:cNvSpPr>
            <a:spLocks noChangeAspect="1"/>
          </p:cNvSpPr>
          <p:nvPr/>
        </p:nvSpPr>
        <p:spPr>
          <a:xfrm>
            <a:off x="4279085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6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0F264CB7-2E1F-8EFA-EA6A-0DCC791FDF71}"/>
              </a:ext>
            </a:extLst>
          </p:cNvPr>
          <p:cNvSpPr>
            <a:spLocks noChangeAspect="1"/>
          </p:cNvSpPr>
          <p:nvPr/>
        </p:nvSpPr>
        <p:spPr>
          <a:xfrm>
            <a:off x="5037019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7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B3E5A1E2-0F00-0FB5-59E4-2DABDCA321A7}"/>
              </a:ext>
            </a:extLst>
          </p:cNvPr>
          <p:cNvSpPr>
            <a:spLocks noChangeAspect="1"/>
          </p:cNvSpPr>
          <p:nvPr/>
        </p:nvSpPr>
        <p:spPr>
          <a:xfrm>
            <a:off x="5415986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8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BE0E11B9-834D-CCEF-3205-B0000C3FD3EE}"/>
              </a:ext>
            </a:extLst>
          </p:cNvPr>
          <p:cNvSpPr>
            <a:spLocks noChangeAspect="1"/>
          </p:cNvSpPr>
          <p:nvPr/>
        </p:nvSpPr>
        <p:spPr>
          <a:xfrm>
            <a:off x="5794953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19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0418904D-ED02-DFFD-A12B-B4EE312FBEA9}"/>
              </a:ext>
            </a:extLst>
          </p:cNvPr>
          <p:cNvSpPr>
            <a:spLocks noChangeAspect="1"/>
          </p:cNvSpPr>
          <p:nvPr/>
        </p:nvSpPr>
        <p:spPr>
          <a:xfrm>
            <a:off x="6622628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0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0E293154-5CF5-BF06-6E0F-F478A35C610C}"/>
              </a:ext>
            </a:extLst>
          </p:cNvPr>
          <p:cNvSpPr>
            <a:spLocks noChangeAspect="1"/>
          </p:cNvSpPr>
          <p:nvPr/>
        </p:nvSpPr>
        <p:spPr>
          <a:xfrm>
            <a:off x="6243661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1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E4BEC28F-EA74-1192-F9ED-06ED1D103BF5}"/>
              </a:ext>
            </a:extLst>
          </p:cNvPr>
          <p:cNvSpPr>
            <a:spLocks noChangeAspect="1"/>
          </p:cNvSpPr>
          <p:nvPr/>
        </p:nvSpPr>
        <p:spPr>
          <a:xfrm>
            <a:off x="7001595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2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3727E4AA-D143-4199-077D-6E4919162226}"/>
              </a:ext>
            </a:extLst>
          </p:cNvPr>
          <p:cNvSpPr>
            <a:spLocks noChangeAspect="1"/>
          </p:cNvSpPr>
          <p:nvPr/>
        </p:nvSpPr>
        <p:spPr>
          <a:xfrm>
            <a:off x="7380562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3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C5B3E1C9-3A3D-3A69-AD96-BA4A37C7D69D}"/>
              </a:ext>
            </a:extLst>
          </p:cNvPr>
          <p:cNvSpPr>
            <a:spLocks noChangeAspect="1"/>
          </p:cNvSpPr>
          <p:nvPr/>
        </p:nvSpPr>
        <p:spPr>
          <a:xfrm>
            <a:off x="7759529" y="3015382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5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5B7DB32E-4BB4-D481-179B-7014E2D3F1A1}"/>
              </a:ext>
            </a:extLst>
          </p:cNvPr>
          <p:cNvSpPr>
            <a:spLocks noChangeAspect="1"/>
          </p:cNvSpPr>
          <p:nvPr/>
        </p:nvSpPr>
        <p:spPr>
          <a:xfrm>
            <a:off x="4490699" y="5126891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6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8F91FDD8-FC08-95F0-D3D8-BA71F150FDE8}"/>
              </a:ext>
            </a:extLst>
          </p:cNvPr>
          <p:cNvSpPr>
            <a:spLocks noChangeAspect="1"/>
          </p:cNvSpPr>
          <p:nvPr/>
        </p:nvSpPr>
        <p:spPr>
          <a:xfrm>
            <a:off x="5037019" y="5126891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7" name="Полилиния: Фигура 184" descr="График с контуром человека">
            <a:extLst>
              <a:ext uri="{FF2B5EF4-FFF2-40B4-BE49-F238E27FC236}">
                <a16:creationId xmlns:a16="http://schemas.microsoft.com/office/drawing/2014/main" id="{0E054A6E-E974-9885-698F-A33C7A8C30F2}"/>
              </a:ext>
            </a:extLst>
          </p:cNvPr>
          <p:cNvSpPr>
            <a:spLocks noChangeAspect="1"/>
          </p:cNvSpPr>
          <p:nvPr/>
        </p:nvSpPr>
        <p:spPr>
          <a:xfrm>
            <a:off x="5583339" y="5126891"/>
            <a:ext cx="334706" cy="743916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>
              <a:solidFill>
                <a:prstClr val="black"/>
              </a:solidFill>
            </a:endParaRP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1857196-E931-EC08-AADF-34F843081795}"/>
              </a:ext>
            </a:extLst>
          </p:cNvPr>
          <p:cNvSpPr/>
          <p:nvPr/>
        </p:nvSpPr>
        <p:spPr>
          <a:xfrm>
            <a:off x="5034785" y="4282160"/>
            <a:ext cx="334707" cy="569837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6E5317-9EAD-2094-5691-FFF4D202954E}"/>
              </a:ext>
            </a:extLst>
          </p:cNvPr>
          <p:cNvSpPr txBox="1"/>
          <p:nvPr/>
        </p:nvSpPr>
        <p:spPr>
          <a:xfrm>
            <a:off x="590521" y="525904"/>
            <a:ext cx="3200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Segoe UI" panose="020B0502040204020203" pitchFamily="34" charset="0"/>
                <a:ea typeface="ADLaM Display" panose="020F0502020204030204" pitchFamily="2" charset="0"/>
                <a:cs typeface="Segoe UI" panose="020B0502040204020203" pitchFamily="34" charset="0"/>
              </a:rPr>
              <a:t>ВЫБОРКА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230F19-D873-D0F2-9516-C8F71CB1B439}"/>
              </a:ext>
            </a:extLst>
          </p:cNvPr>
          <p:cNvSpPr txBox="1"/>
          <p:nvPr/>
        </p:nvSpPr>
        <p:spPr>
          <a:xfrm>
            <a:off x="8220456" y="3022820"/>
            <a:ext cx="3889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150 студентов с опытом переживания кризисных ситуаций, обращающиеся за психологической помощью</a:t>
            </a:r>
            <a:endParaRPr lang="en-US" sz="1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C325A-0887-FDD8-762B-A1C8F571EF86}"/>
              </a:ext>
            </a:extLst>
          </p:cNvPr>
          <p:cNvSpPr txBox="1"/>
          <p:nvPr/>
        </p:nvSpPr>
        <p:spPr>
          <a:xfrm>
            <a:off x="8317093" y="4538495"/>
            <a:ext cx="37926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30 студентов с высоким уровнем суицидального риска (суицидальные попытки)</a:t>
            </a:r>
          </a:p>
          <a:p>
            <a:endParaRPr lang="ru-RU" sz="1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r>
              <a:rPr lang="ru-RU" sz="1600" dirty="0">
                <a:solidFill>
                  <a:schemeClr val="bg1"/>
                </a:solidFill>
                <a:latin typeface="Segoe UI" panose="020B0502040204020203" pitchFamily="34" charset="0"/>
              </a:rPr>
              <a:t>10 экспертов – психологов-консультантов </a:t>
            </a:r>
            <a:endParaRPr lang="ru-RU" sz="1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n-US" sz="1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n-U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470FC4-E6A0-BDB9-B943-DB43367E47EB}"/>
              </a:ext>
            </a:extLst>
          </p:cNvPr>
          <p:cNvSpPr txBox="1"/>
          <p:nvPr/>
        </p:nvSpPr>
        <p:spPr>
          <a:xfrm>
            <a:off x="298281" y="3523646"/>
            <a:ext cx="1867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Первый этап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2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34AF0C-28F8-12AB-AFED-35BAFBEF9364}"/>
              </a:ext>
            </a:extLst>
          </p:cNvPr>
          <p:cNvSpPr txBox="1"/>
          <p:nvPr/>
        </p:nvSpPr>
        <p:spPr>
          <a:xfrm>
            <a:off x="298281" y="5623790"/>
            <a:ext cx="1767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Второй этап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2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Правая фигурная скобка 28">
            <a:extLst>
              <a:ext uri="{FF2B5EF4-FFF2-40B4-BE49-F238E27FC236}">
                <a16:creationId xmlns:a16="http://schemas.microsoft.com/office/drawing/2014/main" id="{C834889A-B1F6-D770-C970-E9BD75434D82}"/>
              </a:ext>
            </a:extLst>
          </p:cNvPr>
          <p:cNvSpPr/>
          <p:nvPr/>
        </p:nvSpPr>
        <p:spPr>
          <a:xfrm rot="16200000">
            <a:off x="3319109" y="1667695"/>
            <a:ext cx="157059" cy="2186121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829717-57F7-C8F9-17EE-41F011B78826}"/>
              </a:ext>
            </a:extLst>
          </p:cNvPr>
          <p:cNvSpPr txBox="1"/>
          <p:nvPr/>
        </p:nvSpPr>
        <p:spPr>
          <a:xfrm>
            <a:off x="2450696" y="2243027"/>
            <a:ext cx="1765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62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</a:rPr>
              <a:t>участника</a:t>
            </a:r>
            <a:endParaRPr lang="en-US" b="1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363D3AF-9345-7798-E3AE-33A579AB77B2}"/>
              </a:ext>
            </a:extLst>
          </p:cNvPr>
          <p:cNvCxnSpPr>
            <a:cxnSpLocks/>
          </p:cNvCxnSpPr>
          <p:nvPr/>
        </p:nvCxnSpPr>
        <p:spPr>
          <a:xfrm>
            <a:off x="561776" y="3923756"/>
            <a:ext cx="11034332" cy="0"/>
          </a:xfrm>
          <a:prstGeom prst="line">
            <a:avLst/>
          </a:prstGeom>
          <a:ln w="34925">
            <a:solidFill>
              <a:schemeClr val="accent1"/>
            </a:solidFill>
            <a:prstDash val="sys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B154F598-897D-0D8C-1044-AA49E821C4A9}"/>
              </a:ext>
            </a:extLst>
          </p:cNvPr>
          <p:cNvCxnSpPr>
            <a:cxnSpLocks/>
          </p:cNvCxnSpPr>
          <p:nvPr/>
        </p:nvCxnSpPr>
        <p:spPr>
          <a:xfrm>
            <a:off x="554026" y="6023900"/>
            <a:ext cx="11042082" cy="0"/>
          </a:xfrm>
          <a:prstGeom prst="line">
            <a:avLst/>
          </a:prstGeom>
          <a:ln w="34925">
            <a:solidFill>
              <a:schemeClr val="accent1"/>
            </a:solidFill>
            <a:prstDash val="sys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Полилиния: Фигура 170" descr="График с контуром человека">
            <a:extLst>
              <a:ext uri="{FF2B5EF4-FFF2-40B4-BE49-F238E27FC236}">
                <a16:creationId xmlns:a16="http://schemas.microsoft.com/office/drawing/2014/main" id="{B89D4C87-A4D7-C289-776B-85DCC018F1D4}"/>
              </a:ext>
            </a:extLst>
          </p:cNvPr>
          <p:cNvSpPr>
            <a:spLocks noChangeAspect="1"/>
          </p:cNvSpPr>
          <p:nvPr/>
        </p:nvSpPr>
        <p:spPr>
          <a:xfrm>
            <a:off x="5794485" y="880786"/>
            <a:ext cx="366139" cy="813779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42594 w 1279418"/>
              <a:gd name="connsiteY9" fmla="*/ 987825 h 2843630"/>
              <a:gd name="connsiteX10" fmla="*/ 942594 w 1279418"/>
              <a:gd name="connsiteY10" fmla="*/ 1501242 h 2843630"/>
              <a:gd name="connsiteX11" fmla="*/ 942594 w 1279418"/>
              <a:gd name="connsiteY11" fmla="*/ 1845442 h 2843630"/>
              <a:gd name="connsiteX12" fmla="*/ 942594 w 1279418"/>
              <a:gd name="connsiteY12" fmla="*/ 2722978 h 2843630"/>
              <a:gd name="connsiteX13" fmla="*/ 821942 w 1279418"/>
              <a:gd name="connsiteY13" fmla="*/ 2843630 h 2843630"/>
              <a:gd name="connsiteX14" fmla="*/ 816225 w 1279418"/>
              <a:gd name="connsiteY14" fmla="*/ 2843630 h 2843630"/>
              <a:gd name="connsiteX15" fmla="*/ 695573 w 1279418"/>
              <a:gd name="connsiteY15" fmla="*/ 2722978 h 2843630"/>
              <a:gd name="connsiteX16" fmla="*/ 695573 w 1279418"/>
              <a:gd name="connsiteY16" fmla="*/ 1845442 h 2843630"/>
              <a:gd name="connsiteX17" fmla="*/ 584764 w 1279418"/>
              <a:gd name="connsiteY17" fmla="*/ 1845442 h 2843630"/>
              <a:gd name="connsiteX18" fmla="*/ 584764 w 1279418"/>
              <a:gd name="connsiteY18" fmla="*/ 2722978 h 2843630"/>
              <a:gd name="connsiteX19" fmla="*/ 464112 w 1279418"/>
              <a:gd name="connsiteY19" fmla="*/ 2843630 h 2843630"/>
              <a:gd name="connsiteX20" fmla="*/ 458395 w 1279418"/>
              <a:gd name="connsiteY20" fmla="*/ 2843630 h 2843630"/>
              <a:gd name="connsiteX21" fmla="*/ 337743 w 1279418"/>
              <a:gd name="connsiteY21" fmla="*/ 2722978 h 2843630"/>
              <a:gd name="connsiteX22" fmla="*/ 337743 w 1279418"/>
              <a:gd name="connsiteY22" fmla="*/ 1845442 h 2843630"/>
              <a:gd name="connsiteX23" fmla="*/ 337743 w 1279418"/>
              <a:gd name="connsiteY23" fmla="*/ 1845442 h 2843630"/>
              <a:gd name="connsiteX24" fmla="*/ 337743 w 1279418"/>
              <a:gd name="connsiteY24" fmla="*/ 987825 h 2843630"/>
              <a:gd name="connsiteX25" fmla="*/ 333380 w 1279418"/>
              <a:gd name="connsiteY25" fmla="*/ 987825 h 2843630"/>
              <a:gd name="connsiteX26" fmla="*/ 214156 w 1279418"/>
              <a:gd name="connsiteY26" fmla="*/ 1650893 h 2843630"/>
              <a:gd name="connsiteX27" fmla="*/ 88840 w 1279418"/>
              <a:gd name="connsiteY27" fmla="*/ 1738012 h 2843630"/>
              <a:gd name="connsiteX28" fmla="*/ 1721 w 1279418"/>
              <a:gd name="connsiteY28" fmla="*/ 1612696 h 2843630"/>
              <a:gd name="connsiteX29" fmla="*/ 151558 w 1279418"/>
              <a:gd name="connsiteY29" fmla="*/ 779369 h 2843630"/>
              <a:gd name="connsiteX30" fmla="*/ 165076 w 1279418"/>
              <a:gd name="connsiteY30" fmla="*/ 745240 h 2843630"/>
              <a:gd name="connsiteX31" fmla="*/ 166159 w 1279418"/>
              <a:gd name="connsiteY31" fmla="*/ 739877 h 2843630"/>
              <a:gd name="connsiteX32" fmla="*/ 330610 w 1279418"/>
              <a:gd name="connsiteY32" fmla="*/ 630871 h 2843630"/>
              <a:gd name="connsiteX33" fmla="*/ 631229 w 1279418"/>
              <a:gd name="connsiteY33" fmla="*/ 0 h 2843630"/>
              <a:gd name="connsiteX34" fmla="*/ 930644 w 1279418"/>
              <a:gd name="connsiteY34" fmla="*/ 299414 h 2843630"/>
              <a:gd name="connsiteX35" fmla="*/ 631229 w 1279418"/>
              <a:gd name="connsiteY35" fmla="*/ 598828 h 2843630"/>
              <a:gd name="connsiteX36" fmla="*/ 331814 w 1279418"/>
              <a:gd name="connsiteY36" fmla="*/ 299414 h 2843630"/>
              <a:gd name="connsiteX37" fmla="*/ 631229 w 1279418"/>
              <a:gd name="connsiteY37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42594" y="987825"/>
                </a:lnTo>
                <a:lnTo>
                  <a:pt x="942594" y="1501242"/>
                </a:lnTo>
                <a:lnTo>
                  <a:pt x="942594" y="1845442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1845442"/>
                </a:lnTo>
                <a:lnTo>
                  <a:pt x="584764" y="1845442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1845442"/>
                </a:lnTo>
                <a:lnTo>
                  <a:pt x="337743" y="1845442"/>
                </a:lnTo>
                <a:lnTo>
                  <a:pt x="337743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2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75D1FF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 dirty="0">
              <a:solidFill>
                <a:prstClr val="black"/>
              </a:solidFill>
            </a:endParaRPr>
          </a:p>
        </p:txBody>
      </p:sp>
      <p:sp>
        <p:nvSpPr>
          <p:cNvPr id="51" name="Полилиния: Фигура 173" descr="График с контуром человека">
            <a:extLst>
              <a:ext uri="{FF2B5EF4-FFF2-40B4-BE49-F238E27FC236}">
                <a16:creationId xmlns:a16="http://schemas.microsoft.com/office/drawing/2014/main" id="{997ABECE-3828-34B1-C50A-FC4995B0940E}"/>
              </a:ext>
            </a:extLst>
          </p:cNvPr>
          <p:cNvSpPr/>
          <p:nvPr/>
        </p:nvSpPr>
        <p:spPr>
          <a:xfrm>
            <a:off x="6481399" y="880784"/>
            <a:ext cx="366140" cy="813782"/>
          </a:xfrm>
          <a:custGeom>
            <a:avLst/>
            <a:gdLst>
              <a:gd name="connsiteX0" fmla="*/ 330610 w 1279418"/>
              <a:gd name="connsiteY0" fmla="*/ 630871 h 2843630"/>
              <a:gd name="connsiteX1" fmla="*/ 950643 w 1279418"/>
              <a:gd name="connsiteY1" fmla="*/ 630871 h 2843630"/>
              <a:gd name="connsiteX2" fmla="*/ 1115094 w 1279418"/>
              <a:gd name="connsiteY2" fmla="*/ 739877 h 2843630"/>
              <a:gd name="connsiteX3" fmla="*/ 1118085 w 1279418"/>
              <a:gd name="connsiteY3" fmla="*/ 754690 h 2843630"/>
              <a:gd name="connsiteX4" fmla="*/ 1127860 w 1279418"/>
              <a:gd name="connsiteY4" fmla="*/ 779369 h 2843630"/>
              <a:gd name="connsiteX5" fmla="*/ 1277697 w 1279418"/>
              <a:gd name="connsiteY5" fmla="*/ 1612696 h 2843630"/>
              <a:gd name="connsiteX6" fmla="*/ 1190578 w 1279418"/>
              <a:gd name="connsiteY6" fmla="*/ 1738012 h 2843630"/>
              <a:gd name="connsiteX7" fmla="*/ 1065262 w 1279418"/>
              <a:gd name="connsiteY7" fmla="*/ 1650893 h 2843630"/>
              <a:gd name="connsiteX8" fmla="*/ 946038 w 1279418"/>
              <a:gd name="connsiteY8" fmla="*/ 987825 h 2843630"/>
              <a:gd name="connsiteX9" fmla="*/ 917536 w 1279418"/>
              <a:gd name="connsiteY9" fmla="*/ 987825 h 2843630"/>
              <a:gd name="connsiteX10" fmla="*/ 917536 w 1279418"/>
              <a:gd name="connsiteY10" fmla="*/ 1331686 h 2843630"/>
              <a:gd name="connsiteX11" fmla="*/ 1014281 w 1279418"/>
              <a:gd name="connsiteY11" fmla="*/ 1616543 h 2843630"/>
              <a:gd name="connsiteX12" fmla="*/ 960580 w 1279418"/>
              <a:gd name="connsiteY12" fmla="*/ 2066380 h 2843630"/>
              <a:gd name="connsiteX13" fmla="*/ 942594 w 1279418"/>
              <a:gd name="connsiteY13" fmla="*/ 2066636 h 2843630"/>
              <a:gd name="connsiteX14" fmla="*/ 942594 w 1279418"/>
              <a:gd name="connsiteY14" fmla="*/ 2722978 h 2843630"/>
              <a:gd name="connsiteX15" fmla="*/ 821942 w 1279418"/>
              <a:gd name="connsiteY15" fmla="*/ 2843630 h 2843630"/>
              <a:gd name="connsiteX16" fmla="*/ 816225 w 1279418"/>
              <a:gd name="connsiteY16" fmla="*/ 2843630 h 2843630"/>
              <a:gd name="connsiteX17" fmla="*/ 695573 w 1279418"/>
              <a:gd name="connsiteY17" fmla="*/ 2722978 h 2843630"/>
              <a:gd name="connsiteX18" fmla="*/ 695573 w 1279418"/>
              <a:gd name="connsiteY18" fmla="*/ 2070157 h 2843630"/>
              <a:gd name="connsiteX19" fmla="*/ 584764 w 1279418"/>
              <a:gd name="connsiteY19" fmla="*/ 2071736 h 2843630"/>
              <a:gd name="connsiteX20" fmla="*/ 584764 w 1279418"/>
              <a:gd name="connsiteY20" fmla="*/ 2722978 h 2843630"/>
              <a:gd name="connsiteX21" fmla="*/ 464112 w 1279418"/>
              <a:gd name="connsiteY21" fmla="*/ 2843630 h 2843630"/>
              <a:gd name="connsiteX22" fmla="*/ 458395 w 1279418"/>
              <a:gd name="connsiteY22" fmla="*/ 2843630 h 2843630"/>
              <a:gd name="connsiteX23" fmla="*/ 337743 w 1279418"/>
              <a:gd name="connsiteY23" fmla="*/ 2722978 h 2843630"/>
              <a:gd name="connsiteX24" fmla="*/ 337743 w 1279418"/>
              <a:gd name="connsiteY24" fmla="*/ 2075257 h 2843630"/>
              <a:gd name="connsiteX25" fmla="*/ 304101 w 1279418"/>
              <a:gd name="connsiteY25" fmla="*/ 2075736 h 2843630"/>
              <a:gd name="connsiteX26" fmla="*/ 250400 w 1279418"/>
              <a:gd name="connsiteY26" fmla="*/ 1616543 h 2843630"/>
              <a:gd name="connsiteX27" fmla="*/ 347144 w 1279418"/>
              <a:gd name="connsiteY27" fmla="*/ 1331689 h 2843630"/>
              <a:gd name="connsiteX28" fmla="*/ 347144 w 1279418"/>
              <a:gd name="connsiteY28" fmla="*/ 987825 h 2843630"/>
              <a:gd name="connsiteX29" fmla="*/ 333380 w 1279418"/>
              <a:gd name="connsiteY29" fmla="*/ 987825 h 2843630"/>
              <a:gd name="connsiteX30" fmla="*/ 214156 w 1279418"/>
              <a:gd name="connsiteY30" fmla="*/ 1650893 h 2843630"/>
              <a:gd name="connsiteX31" fmla="*/ 88840 w 1279418"/>
              <a:gd name="connsiteY31" fmla="*/ 1738012 h 2843630"/>
              <a:gd name="connsiteX32" fmla="*/ 1721 w 1279418"/>
              <a:gd name="connsiteY32" fmla="*/ 1612696 h 2843630"/>
              <a:gd name="connsiteX33" fmla="*/ 151558 w 1279418"/>
              <a:gd name="connsiteY33" fmla="*/ 779369 h 2843630"/>
              <a:gd name="connsiteX34" fmla="*/ 165076 w 1279418"/>
              <a:gd name="connsiteY34" fmla="*/ 745240 h 2843630"/>
              <a:gd name="connsiteX35" fmla="*/ 166159 w 1279418"/>
              <a:gd name="connsiteY35" fmla="*/ 739877 h 2843630"/>
              <a:gd name="connsiteX36" fmla="*/ 330610 w 1279418"/>
              <a:gd name="connsiteY36" fmla="*/ 630871 h 2843630"/>
              <a:gd name="connsiteX37" fmla="*/ 631229 w 1279418"/>
              <a:gd name="connsiteY37" fmla="*/ 0 h 2843630"/>
              <a:gd name="connsiteX38" fmla="*/ 930644 w 1279418"/>
              <a:gd name="connsiteY38" fmla="*/ 299414 h 2843630"/>
              <a:gd name="connsiteX39" fmla="*/ 631229 w 1279418"/>
              <a:gd name="connsiteY39" fmla="*/ 598828 h 2843630"/>
              <a:gd name="connsiteX40" fmla="*/ 331814 w 1279418"/>
              <a:gd name="connsiteY40" fmla="*/ 299414 h 2843630"/>
              <a:gd name="connsiteX41" fmla="*/ 631229 w 1279418"/>
              <a:gd name="connsiteY41" fmla="*/ 0 h 284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79418" h="2843630">
                <a:moveTo>
                  <a:pt x="330610" y="630871"/>
                </a:moveTo>
                <a:lnTo>
                  <a:pt x="950643" y="630871"/>
                </a:lnTo>
                <a:cubicBezTo>
                  <a:pt x="1024571" y="630871"/>
                  <a:pt x="1088000" y="675819"/>
                  <a:pt x="1115094" y="739877"/>
                </a:cubicBezTo>
                <a:lnTo>
                  <a:pt x="1118085" y="754690"/>
                </a:lnTo>
                <a:lnTo>
                  <a:pt x="1127860" y="779369"/>
                </a:lnTo>
                <a:lnTo>
                  <a:pt x="1277697" y="1612696"/>
                </a:lnTo>
                <a:cubicBezTo>
                  <a:pt x="1288245" y="1671358"/>
                  <a:pt x="1249241" y="1727464"/>
                  <a:pt x="1190578" y="1738012"/>
                </a:cubicBezTo>
                <a:cubicBezTo>
                  <a:pt x="1131916" y="1748560"/>
                  <a:pt x="1075810" y="1709555"/>
                  <a:pt x="1065262" y="1650893"/>
                </a:cubicBezTo>
                <a:lnTo>
                  <a:pt x="946038" y="987825"/>
                </a:lnTo>
                <a:lnTo>
                  <a:pt x="917536" y="987825"/>
                </a:lnTo>
                <a:lnTo>
                  <a:pt x="917536" y="1331686"/>
                </a:lnTo>
                <a:lnTo>
                  <a:pt x="1014281" y="1616543"/>
                </a:lnTo>
                <a:cubicBezTo>
                  <a:pt x="996406" y="1766519"/>
                  <a:pt x="978455" y="1916404"/>
                  <a:pt x="960580" y="2066380"/>
                </a:cubicBezTo>
                <a:lnTo>
                  <a:pt x="942594" y="2066636"/>
                </a:lnTo>
                <a:lnTo>
                  <a:pt x="942594" y="2722978"/>
                </a:lnTo>
                <a:cubicBezTo>
                  <a:pt x="942594" y="2789612"/>
                  <a:pt x="888576" y="2843630"/>
                  <a:pt x="821942" y="2843630"/>
                </a:cubicBezTo>
                <a:lnTo>
                  <a:pt x="816225" y="2843630"/>
                </a:lnTo>
                <a:cubicBezTo>
                  <a:pt x="749591" y="2843630"/>
                  <a:pt x="695573" y="2789612"/>
                  <a:pt x="695573" y="2722978"/>
                </a:cubicBezTo>
                <a:lnTo>
                  <a:pt x="695573" y="2070157"/>
                </a:lnTo>
                <a:lnTo>
                  <a:pt x="584764" y="2071736"/>
                </a:lnTo>
                <a:lnTo>
                  <a:pt x="584764" y="2722978"/>
                </a:lnTo>
                <a:cubicBezTo>
                  <a:pt x="584764" y="2789612"/>
                  <a:pt x="530746" y="2843630"/>
                  <a:pt x="464112" y="2843630"/>
                </a:cubicBezTo>
                <a:lnTo>
                  <a:pt x="458395" y="2843630"/>
                </a:lnTo>
                <a:cubicBezTo>
                  <a:pt x="391761" y="2843630"/>
                  <a:pt x="337743" y="2789612"/>
                  <a:pt x="337743" y="2722978"/>
                </a:cubicBezTo>
                <a:lnTo>
                  <a:pt x="337743" y="2075257"/>
                </a:lnTo>
                <a:lnTo>
                  <a:pt x="304101" y="2075736"/>
                </a:lnTo>
                <a:lnTo>
                  <a:pt x="250400" y="1616543"/>
                </a:lnTo>
                <a:lnTo>
                  <a:pt x="347144" y="1331689"/>
                </a:lnTo>
                <a:lnTo>
                  <a:pt x="347144" y="987825"/>
                </a:lnTo>
                <a:lnTo>
                  <a:pt x="333380" y="987825"/>
                </a:lnTo>
                <a:lnTo>
                  <a:pt x="214156" y="1650893"/>
                </a:lnTo>
                <a:cubicBezTo>
                  <a:pt x="203608" y="1709555"/>
                  <a:pt x="147502" y="1748560"/>
                  <a:pt x="88840" y="1738012"/>
                </a:cubicBezTo>
                <a:cubicBezTo>
                  <a:pt x="30177" y="1727464"/>
                  <a:pt x="-8827" y="1671358"/>
                  <a:pt x="1721" y="1612696"/>
                </a:cubicBezTo>
                <a:lnTo>
                  <a:pt x="151558" y="779369"/>
                </a:lnTo>
                <a:lnTo>
                  <a:pt x="165076" y="745240"/>
                </a:lnTo>
                <a:lnTo>
                  <a:pt x="166159" y="739877"/>
                </a:lnTo>
                <a:cubicBezTo>
                  <a:pt x="193253" y="675819"/>
                  <a:pt x="256683" y="630871"/>
                  <a:pt x="330610" y="630871"/>
                </a:cubicBezTo>
                <a:close/>
                <a:moveTo>
                  <a:pt x="631229" y="0"/>
                </a:moveTo>
                <a:cubicBezTo>
                  <a:pt x="796591" y="0"/>
                  <a:pt x="930644" y="134052"/>
                  <a:pt x="930644" y="299414"/>
                </a:cubicBezTo>
                <a:cubicBezTo>
                  <a:pt x="930644" y="464776"/>
                  <a:pt x="796591" y="598828"/>
                  <a:pt x="631229" y="598828"/>
                </a:cubicBezTo>
                <a:cubicBezTo>
                  <a:pt x="465867" y="598828"/>
                  <a:pt x="331814" y="464776"/>
                  <a:pt x="331814" y="299414"/>
                </a:cubicBezTo>
                <a:cubicBezTo>
                  <a:pt x="331814" y="134052"/>
                  <a:pt x="465867" y="0"/>
                  <a:pt x="631229" y="0"/>
                </a:cubicBezTo>
                <a:close/>
              </a:path>
            </a:pathLst>
          </a:custGeom>
          <a:solidFill>
            <a:srgbClr val="92D050"/>
          </a:solidFill>
          <a:ln w="3175">
            <a:noFill/>
            <a:round/>
            <a:headEnd/>
            <a:tailEnd/>
          </a:ln>
        </p:spPr>
        <p:txBody>
          <a:bodyPr vert="horz" wrap="square" lIns="93252" tIns="46627" rIns="93252" bIns="46627" numCol="1" rtlCol="0" anchor="t" anchorCtr="0" compatLnSpc="1">
            <a:prstTxWarp prst="textNoShape">
              <a:avLst/>
            </a:prstTxWarp>
          </a:bodyPr>
          <a:lstStyle/>
          <a:p>
            <a:pPr defTabSz="932518" rtl="0"/>
            <a:endParaRPr lang="ru-RU" sz="1938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B0128A5-20C3-4435-4D08-30C5103FACED}"/>
              </a:ext>
            </a:extLst>
          </p:cNvPr>
          <p:cNvSpPr/>
          <p:nvPr/>
        </p:nvSpPr>
        <p:spPr>
          <a:xfrm>
            <a:off x="5409971" y="674170"/>
            <a:ext cx="3975570" cy="1568855"/>
          </a:xfrm>
          <a:prstGeom prst="roundRect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64C67431-621F-8AD9-1304-C085ED7E55DF}"/>
              </a:ext>
            </a:extLst>
          </p:cNvPr>
          <p:cNvCxnSpPr>
            <a:cxnSpLocks/>
          </p:cNvCxnSpPr>
          <p:nvPr/>
        </p:nvCxnSpPr>
        <p:spPr>
          <a:xfrm flipV="1">
            <a:off x="4125695" y="1584035"/>
            <a:ext cx="1243797" cy="81819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oogle Shape;963;p50">
            <a:extLst>
              <a:ext uri="{FF2B5EF4-FFF2-40B4-BE49-F238E27FC236}">
                <a16:creationId xmlns:a16="http://schemas.microsoft.com/office/drawing/2014/main" id="{5A908FB5-2E48-EB83-0807-0501257DA3B1}"/>
              </a:ext>
            </a:extLst>
          </p:cNvPr>
          <p:cNvGrpSpPr/>
          <p:nvPr/>
        </p:nvGrpSpPr>
        <p:grpSpPr>
          <a:xfrm>
            <a:off x="3311168" y="1069497"/>
            <a:ext cx="1601191" cy="311070"/>
            <a:chOff x="-6337521" y="4362225"/>
            <a:chExt cx="1309796" cy="257750"/>
          </a:xfrm>
          <a:solidFill>
            <a:srgbClr val="92D050"/>
          </a:solidFill>
        </p:grpSpPr>
        <p:sp>
          <p:nvSpPr>
            <p:cNvPr id="60" name="Google Shape;964;p50">
              <a:extLst>
                <a:ext uri="{FF2B5EF4-FFF2-40B4-BE49-F238E27FC236}">
                  <a16:creationId xmlns:a16="http://schemas.microsoft.com/office/drawing/2014/main" id="{59F7F366-7C28-2116-C986-226C706E9400}"/>
                </a:ext>
              </a:extLst>
            </p:cNvPr>
            <p:cNvSpPr/>
            <p:nvPr/>
          </p:nvSpPr>
          <p:spPr>
            <a:xfrm>
              <a:off x="-591797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65;p50">
              <a:extLst>
                <a:ext uri="{FF2B5EF4-FFF2-40B4-BE49-F238E27FC236}">
                  <a16:creationId xmlns:a16="http://schemas.microsoft.com/office/drawing/2014/main" id="{4CD51136-98E2-23C4-7AD3-F986009B26F4}"/>
                </a:ext>
              </a:extLst>
            </p:cNvPr>
            <p:cNvSpPr/>
            <p:nvPr/>
          </p:nvSpPr>
          <p:spPr>
            <a:xfrm>
              <a:off x="-5713862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966;p50">
              <a:extLst>
                <a:ext uri="{FF2B5EF4-FFF2-40B4-BE49-F238E27FC236}">
                  <a16:creationId xmlns:a16="http://schemas.microsoft.com/office/drawing/2014/main" id="{C88DDCFA-7E34-1762-5C8C-13997D27EC18}"/>
                </a:ext>
              </a:extLst>
            </p:cNvPr>
            <p:cNvSpPr/>
            <p:nvPr/>
          </p:nvSpPr>
          <p:spPr>
            <a:xfrm>
              <a:off x="-5509750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967;p50">
              <a:extLst>
                <a:ext uri="{FF2B5EF4-FFF2-40B4-BE49-F238E27FC236}">
                  <a16:creationId xmlns:a16="http://schemas.microsoft.com/office/drawing/2014/main" id="{6E3BA955-A404-BF77-C37B-4A8CE401768D}"/>
                </a:ext>
              </a:extLst>
            </p:cNvPr>
            <p:cNvSpPr/>
            <p:nvPr/>
          </p:nvSpPr>
          <p:spPr>
            <a:xfrm>
              <a:off x="-5305637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968;p50">
              <a:extLst>
                <a:ext uri="{FF2B5EF4-FFF2-40B4-BE49-F238E27FC236}">
                  <a16:creationId xmlns:a16="http://schemas.microsoft.com/office/drawing/2014/main" id="{68D8C4B0-B1C6-B41B-A671-DEDF959724C1}"/>
                </a:ext>
              </a:extLst>
            </p:cNvPr>
            <p:cNvSpPr/>
            <p:nvPr/>
          </p:nvSpPr>
          <p:spPr>
            <a:xfrm>
              <a:off x="-5101525" y="436222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69;p50">
              <a:extLst>
                <a:ext uri="{FF2B5EF4-FFF2-40B4-BE49-F238E27FC236}">
                  <a16:creationId xmlns:a16="http://schemas.microsoft.com/office/drawing/2014/main" id="{26DB9E49-C8B8-6F5E-7B2A-E0281C1324E3}"/>
                </a:ext>
              </a:extLst>
            </p:cNvPr>
            <p:cNvSpPr/>
            <p:nvPr/>
          </p:nvSpPr>
          <p:spPr>
            <a:xfrm>
              <a:off x="-633752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70;p50">
              <a:extLst>
                <a:ext uri="{FF2B5EF4-FFF2-40B4-BE49-F238E27FC236}">
                  <a16:creationId xmlns:a16="http://schemas.microsoft.com/office/drawing/2014/main" id="{16FF312E-95EA-F862-136F-832F2D2BB6EE}"/>
                </a:ext>
              </a:extLst>
            </p:cNvPr>
            <p:cNvSpPr/>
            <p:nvPr/>
          </p:nvSpPr>
          <p:spPr>
            <a:xfrm>
              <a:off x="-6133409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71;p50">
              <a:extLst>
                <a:ext uri="{FF2B5EF4-FFF2-40B4-BE49-F238E27FC236}">
                  <a16:creationId xmlns:a16="http://schemas.microsoft.com/office/drawing/2014/main" id="{83BABFFC-E573-D5A5-BAEF-5416C858F633}"/>
                </a:ext>
              </a:extLst>
            </p:cNvPr>
            <p:cNvSpPr/>
            <p:nvPr/>
          </p:nvSpPr>
          <p:spPr>
            <a:xfrm>
              <a:off x="-5929296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72;p50">
              <a:extLst>
                <a:ext uri="{FF2B5EF4-FFF2-40B4-BE49-F238E27FC236}">
                  <a16:creationId xmlns:a16="http://schemas.microsoft.com/office/drawing/2014/main" id="{3793D668-5198-7E33-82F0-591C4793EFA3}"/>
                </a:ext>
              </a:extLst>
            </p:cNvPr>
            <p:cNvSpPr/>
            <p:nvPr/>
          </p:nvSpPr>
          <p:spPr>
            <a:xfrm>
              <a:off x="-5725184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73;p50">
              <a:extLst>
                <a:ext uri="{FF2B5EF4-FFF2-40B4-BE49-F238E27FC236}">
                  <a16:creationId xmlns:a16="http://schemas.microsoft.com/office/drawing/2014/main" id="{AF684CE2-8AD0-3FFC-56B6-BFD5C4ABE143}"/>
                </a:ext>
              </a:extLst>
            </p:cNvPr>
            <p:cNvSpPr/>
            <p:nvPr/>
          </p:nvSpPr>
          <p:spPr>
            <a:xfrm>
              <a:off x="-5521071" y="4546175"/>
              <a:ext cx="73800" cy="73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Рисунок 3" descr="Изображение выглядит как текст, Шрифт, логотип, График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B62C0E59-100D-B938-A14D-FC1F1E36E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20" y="418769"/>
            <a:ext cx="1706058" cy="56515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7168314" y="1289382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 18 до 25 лет</a:t>
            </a:r>
          </a:p>
        </p:txBody>
      </p:sp>
    </p:spTree>
    <p:extLst>
      <p:ext uri="{BB962C8B-B14F-4D97-AF65-F5344CB8AC3E}">
        <p14:creationId xmlns:p14="http://schemas.microsoft.com/office/powerpoint/2010/main" val="2537707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2640</TotalTime>
  <Words>1090</Words>
  <Application>Microsoft Office PowerPoint</Application>
  <PresentationFormat>Широкоэкранный</PresentationFormat>
  <Paragraphs>236</Paragraphs>
  <Slides>22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5" baseType="lpstr">
      <vt:lpstr>ADLaM Display</vt:lpstr>
      <vt:lpstr>-apple-system</vt:lpstr>
      <vt:lpstr>Aptos</vt:lpstr>
      <vt:lpstr>Aptos Display</vt:lpstr>
      <vt:lpstr>Aptos Display (Заголовки)</vt:lpstr>
      <vt:lpstr>Arial</vt:lpstr>
      <vt:lpstr>Calibri</vt:lpstr>
      <vt:lpstr>Century Gothic</vt:lpstr>
      <vt:lpstr>Manrope</vt:lpstr>
      <vt:lpstr>Segoe UI</vt:lpstr>
      <vt:lpstr>Times New Roman</vt:lpstr>
      <vt:lpstr>YS Text</vt:lpstr>
      <vt:lpstr>Тема Office</vt:lpstr>
      <vt:lpstr>Суицидальное поведение студентов: специфика рисков и протективных факторов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</vt:lpstr>
      <vt:lpstr>РЕЗУЛЬТАТЫ: СОЦИАЛЬНАЯ ДЕМОГРАФИЯ</vt:lpstr>
      <vt:lpstr>Презентация PowerPoint</vt:lpstr>
      <vt:lpstr>3 ГРУППЫ ФАКТОРОВ РИСКА И ПРОТЕКТОРОВ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протективных факторов суицидального поведения как основа для создания программ психологической поддержки студентов</dc:title>
  <dc:creator>Елена</dc:creator>
  <cp:lastModifiedBy>user</cp:lastModifiedBy>
  <cp:revision>40</cp:revision>
  <cp:lastPrinted>2025-03-25T22:22:29Z</cp:lastPrinted>
  <dcterms:created xsi:type="dcterms:W3CDTF">2025-03-21T19:57:14Z</dcterms:created>
  <dcterms:modified xsi:type="dcterms:W3CDTF">2025-09-09T07:53:15Z</dcterms:modified>
</cp:coreProperties>
</file>